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82" r:id="rId2"/>
    <p:sldId id="287" r:id="rId3"/>
    <p:sldId id="279" r:id="rId4"/>
    <p:sldId id="283" r:id="rId5"/>
    <p:sldId id="284" r:id="rId6"/>
    <p:sldId id="285" r:id="rId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09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764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11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35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700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586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663002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Setup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Setup (Phone and Email Contacts) for Sets and Maps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38425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example,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be using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HashSets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 fields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I'll use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Scanner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class, which I've used many times before.</a:t>
            </a:r>
          </a:p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be using Scanner with just a String passed to the constructor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works similarly.  If you want to see this in action, be sure to follow along.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Eventually, I'll cover reading input from files, although the code in this video won't be doing that.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scanner this way gives you a taste for a way to do this.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Again, the purpose of having a separate setup video here, is to keep the new topic material more on point later.</a:t>
            </a:r>
          </a:p>
        </p:txBody>
      </p:sp>
    </p:spTree>
    <p:extLst>
      <p:ext uri="{BB962C8B-B14F-4D97-AF65-F5344CB8AC3E}">
        <p14:creationId xmlns:p14="http://schemas.microsoft.com/office/powerpoint/2010/main" val="308262941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90773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Setup Challenge - The Contact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Setup (Phone and Email Contacts) for Sets and Maps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3"/>
            <a:ext cx="21030421" cy="1364540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you need to create a Contact class, that has the fields, name, a String, emails, a HashSet of String, and phones, another HashSet of String.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class should have four constructors.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 just takes a name.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second should have name, and a single email of type String.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0FB3ED7-E49C-706F-A6B1-01D522D030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3" t="5237" r="2776" b="5689"/>
          <a:stretch/>
        </p:blipFill>
        <p:spPr>
          <a:xfrm>
            <a:off x="22374808" y="3452169"/>
            <a:ext cx="13716000" cy="1366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390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90773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Setup Challenge - The Contact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Setup (Phone and Email Contacts) for Sets and Maps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3"/>
            <a:ext cx="21030421" cy="1364540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third constructor should also have two arguments, name, and the second parameter being a long, which represents a 10-digit phone number.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Lastly, the fourth constructor that should do most of the work, the last in your chain, in other words, should take name, a single email, and a single phone. 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0FB3ED7-E49C-706F-A6B1-01D522D030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3" t="5237" r="2776" b="5689"/>
          <a:stretch/>
        </p:blipFill>
        <p:spPr>
          <a:xfrm>
            <a:off x="22374808" y="3452169"/>
            <a:ext cx="13716000" cy="1366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281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90773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Setup Challenge - The Contact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Setup (Phone and Email Contacts) for Sets and Maps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3"/>
            <a:ext cx="21030421" cy="1364540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last constructor should do the following: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the email argument to the emails set, if email is not null.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Transform the phone argument, a long, (if it's not zero), to a string in the format (123) 456-7890, for example.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the transformed phone to the phones set.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Finally, include a method called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mergeContactData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that takes a contact, and returns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Contact instance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merges the current instance with the Contact passed.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0FB3ED7-E49C-706F-A6B1-01D522D030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3" t="5237" r="2776" b="5689"/>
          <a:stretch/>
        </p:blipFill>
        <p:spPr>
          <a:xfrm>
            <a:off x="22374808" y="3452169"/>
            <a:ext cx="13716000" cy="1366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6696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295453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Setup Challenge - The Data (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ContactData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Setup (Phone and Email Contacts) for Sets and Maps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ContactData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is going to emulate getting data from an external source, but instead of an external source, I just want you to set this data up with two different text blocks, in the format shown on this slide.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data purposely has duplicates.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DA9DA0-74B4-4D59-2EE2-17517B1D0401}"/>
              </a:ext>
            </a:extLst>
          </p:cNvPr>
          <p:cNvGraphicFramePr>
            <a:graphicFrameLocks noGrp="1"/>
          </p:cNvGraphicFramePr>
          <p:nvPr/>
        </p:nvGraphicFramePr>
        <p:xfrm>
          <a:off x="9057886" y="9429267"/>
          <a:ext cx="18460228" cy="8288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7975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0562253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51164"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Phone Data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Email Data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473995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Charlie Brown, 3334445555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Maid Marion, 1234567890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Mickey Mouse, 9998887777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Mickey Mouse, 1247489758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Minnie Mouse, 4567805666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Robin Hood, 5647893000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Robin Hood, 7899028222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Lucy Van Pelt, 5642086852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Mickey Mouse, 9998887777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Mickey Mouse, mckmouse@gmail.com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Mickey Mouse, micky1@aws.com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Minnie Mouse, minnie@verizon.net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Robin Hood, rhood@gmail.com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Linus Van Pelt, lvpelt2015@gmail.com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Daffy Duck, daffy@google.com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11836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295453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Setup Challenge - The Data (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ContactData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Setup (Phone and Email Contacts) for Sets and Maps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0" marR="0" lvl="0" indent="0" algn="l" defTabSz="12361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502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Create a Method named </a:t>
            </a:r>
            <a:r>
              <a:rPr kumimoji="0" lang="en-US" sz="59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getData</a:t>
            </a:r>
            <a:r>
              <a:rPr kumimoji="0" lang="en-US" sz="59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, that </a:t>
            </a:r>
            <a:r>
              <a:rPr kumimoji="0" lang="en-US" sz="5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takes a String type</a:t>
            </a:r>
            <a:r>
              <a:rPr kumimoji="0" lang="en-US" sz="59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 (either "phone" or "email") and </a:t>
            </a:r>
            <a:r>
              <a:rPr kumimoji="0" lang="en-US" sz="5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returns a List of Contact</a:t>
            </a:r>
            <a:r>
              <a:rPr kumimoji="0" lang="en-US" sz="59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.</a:t>
            </a:r>
          </a:p>
          <a:p>
            <a:pPr marL="0" marR="0" lvl="0" indent="0" algn="l" defTabSz="12361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502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9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Now, I'm going to use Scanner to parse the data in these text blocks. </a:t>
            </a:r>
          </a:p>
          <a:p>
            <a:pPr marL="0" marR="0" lvl="0" indent="0" algn="l" defTabSz="12361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502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9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You're welcome to try another approach.</a:t>
            </a:r>
          </a:p>
          <a:p>
            <a:pPr marL="0" marR="0" lvl="0" indent="0" algn="l" defTabSz="12361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502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Don't worry, you won't be missing any content I haven't already covered or won't cover shortly</a:t>
            </a:r>
            <a:r>
              <a:rPr kumimoji="0" lang="en-US" sz="59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706436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674</Words>
  <Application>Microsoft Office PowerPoint</Application>
  <PresentationFormat>Custom</PresentationFormat>
  <Paragraphs>58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2024-08-28T14:34:22Z</dcterms:modified>
</cp:coreProperties>
</file>