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2"/>
    <p:sldId id="283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2502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Task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need to create a class that represents a Task.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task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status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(assigned, in progress, or not yet assigned).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High, Low, or Medium.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these attributes should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27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2502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Task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task is uniquely identified by its project name and description.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task should implement Comparable, so that tasks are sorted by project name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17941432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2911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Challenge -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Setup (Tasks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will be used to set up and return some test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use my data, it can be found in a CSV file in the resources section of this video, and consists of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tasks identified by the manager.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identified by Ann, that she's working on or plans to work 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which Bob says have been assigned to him.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Carol is doing, as reported by herself.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getTasks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returns a Set of Task.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should take a String, either the name of one of the employees to get a specific Set, or 'all' to get the full task Set.</a:t>
            </a:r>
          </a:p>
        </p:txBody>
      </p:sp>
    </p:spTree>
    <p:extLst>
      <p:ext uri="{BB962C8B-B14F-4D97-AF65-F5344CB8AC3E}">
        <p14:creationId xmlns:p14="http://schemas.microsoft.com/office/powerpoint/2010/main" val="10209243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266</Words>
  <Application>Microsoft Office PowerPoint</Application>
  <PresentationFormat>Custom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2024-09-04T02:38:04Z</dcterms:modified>
</cp:coreProperties>
</file>