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6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2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2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6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5750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Game Console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console will be a container to execute some scanner code, to drive a text based game's play.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It'll collect a user name, creating a player from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start a while loop, displaying a menu of options for a user, then solicit a user's response.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It'll execute a game or player method, based on a user's selected action, and end the game if the action indicates the game is over.</a:t>
            </a:r>
          </a:p>
        </p:txBody>
      </p:sp>
    </p:spTree>
    <p:extLst>
      <p:ext uri="{BB962C8B-B14F-4D97-AF65-F5344CB8AC3E}">
        <p14:creationId xmlns:p14="http://schemas.microsoft.com/office/powerpoint/2010/main" val="308065332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852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a container for a game, so it needs a type argument for a game field.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also have a static scanner field, which uses System.in to get keyboard input.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implement two methods on this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will prompt a user for their name, read in the response from the scanner, and delegate to the Game's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will display all available game options, soliciting user input in a while loop, and then should call the action associated to the input.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constructor should take a new instance of a Game.</a:t>
            </a:r>
          </a:p>
        </p:txBody>
      </p:sp>
    </p:spTree>
    <p:extLst>
      <p:ext uri="{BB962C8B-B14F-4D97-AF65-F5344CB8AC3E}">
        <p14:creationId xmlns:p14="http://schemas.microsoft.com/office/powerpoint/2010/main" val="42498741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5750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also want to 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 with three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should be a key, a char field, which is the key a user would press to select the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include a prompt, which is displayed to the user to describe the specific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should be an action field, for a lambda expression or method reference. I'll be using a Predicate with an Integer type argument. The integer is the player's index in the player list. A predicate always returns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result. This will be used to continue or end the play. </a:t>
            </a:r>
          </a:p>
        </p:txBody>
      </p:sp>
    </p:spTree>
    <p:extLst>
      <p:ext uri="{BB962C8B-B14F-4D97-AF65-F5344CB8AC3E}">
        <p14:creationId xmlns:p14="http://schemas.microsoft.com/office/powerpoint/2010/main" val="98688453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58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you'll want to create a Player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should have a single abstract method, name, that returns a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game's player should implement this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type as a type parameter for Game.</a:t>
            </a:r>
          </a:p>
        </p:txBody>
      </p:sp>
    </p:spTree>
    <p:extLst>
      <p:ext uri="{BB962C8B-B14F-4D97-AF65-F5344CB8AC3E}">
        <p14:creationId xmlns:p14="http://schemas.microsoft.com/office/powerpoint/2010/main" val="367373879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275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77208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should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type parameter should be a type of Player.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three fields,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gameName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list of players, and a map of game actions.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should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abstract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you want any custom game to implement.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createNewPlayer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return a new instance of the type used for a player.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getGameActions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return a map that associates a character a user would enter with a prompt and an action to be taken. For example, if a user selects Q, this should map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record, that has "Quit Program" as the prompt, and a lambda expression, calling the quit method on the game, with a method reference, this::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1265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275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some of which might be overridden by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takes a String for name, creates a player instance, adding it to the Game's player list, and returns that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call the Predicate's test method on the lambda expression in the action field, returning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are the methods referenced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getter and helper methods as appropriate.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create your own simple game, and player type, and test some of the methods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48184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5508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Conceptual Game Console Application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a model of the types I just explained, which I'll be building.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A9047D6-02CD-3693-7E3B-66D7AD2DF2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" t="3670" r="1174" b="3960"/>
          <a:stretch/>
        </p:blipFill>
        <p:spPr>
          <a:xfrm>
            <a:off x="7105135" y="5684110"/>
            <a:ext cx="22365730" cy="121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3142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712</Words>
  <Application>Microsoft Office PowerPoint</Application>
  <PresentationFormat>Custom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2024-10-18T03:37:49Z</dcterms:modified>
</cp:coreProperties>
</file>