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1" r:id="rId2"/>
    <p:sldId id="282" r:id="rId3"/>
    <p:sldId id="283"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191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775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032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7672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Record Constructors come in three flavors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Canonical, or Long constructor is the implicitly generated constructor.  You can explicitly declare your own, which means the implicit one won't get generated.  If you do declare your own, then you must make sure fields all get assigned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Custom constructor is just an overloaded constructor. It must explicitly call the canonical constructor as it's first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Compact, or Short constructor is a special kind of constructor, used only on records.   It's a succinct way of explicitly declaring a canonical constructor.</a:t>
            </a:r>
          </a:p>
        </p:txBody>
      </p:sp>
    </p:spTree>
    <p:extLst>
      <p:ext uri="{BB962C8B-B14F-4D97-AF65-F5344CB8AC3E}">
        <p14:creationId xmlns:p14="http://schemas.microsoft.com/office/powerpoint/2010/main" val="152632360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7689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compact constructor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compact constructor is declared with no parentheses, so no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However, it has access to all the arguments of the canonical constructor. </a:t>
            </a:r>
            <a:r>
              <a:rPr lang="en-US" sz="6400">
                <a:latin typeface="Open Sans" panose="020B0606030504020204" pitchFamily="34" charset="0"/>
                <a:ea typeface="Open Sans" panose="020B0606030504020204" pitchFamily="34" charset="0"/>
                <a:cs typeface="Open Sans" panose="020B0606030504020204" pitchFamily="34" charset="0"/>
              </a:rPr>
              <a:t>Don't confuse the arguments with the instance fields!</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do assignments to the instance fields in this constructor.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implicit canonical constructor's assignments occur after the execution of this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have both a compact constructor and an explicit canonical constructor.</a:t>
            </a:r>
          </a:p>
        </p:txBody>
      </p:sp>
    </p:spTree>
    <p:extLst>
      <p:ext uri="{BB962C8B-B14F-4D97-AF65-F5344CB8AC3E}">
        <p14:creationId xmlns:p14="http://schemas.microsoft.com/office/powerpoint/2010/main" val="196510478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230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Java Class File Disassembler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t>
            </a:r>
            <a:r>
              <a:rPr lang="en-US" sz="6400" b="1" dirty="0" err="1">
                <a:latin typeface="Open Sans" panose="020B0606030504020204" pitchFamily="34" charset="0"/>
                <a:ea typeface="Open Sans" panose="020B0606030504020204" pitchFamily="34" charset="0"/>
                <a:cs typeface="Open Sans" panose="020B0606030504020204" pitchFamily="34" charset="0"/>
              </a:rPr>
              <a:t>javap</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lists class members, by default just public and protected members in a class file.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helps you see implicit code in the compiled class file.</a:t>
            </a:r>
          </a:p>
        </p:txBody>
      </p:sp>
    </p:spTree>
    <p:extLst>
      <p:ext uri="{BB962C8B-B14F-4D97-AF65-F5344CB8AC3E}">
        <p14:creationId xmlns:p14="http://schemas.microsoft.com/office/powerpoint/2010/main" val="204773255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615</TotalTime>
  <Words>245</Words>
  <Application>Microsoft Office PowerPoint</Application>
  <PresentationFormat>Custom</PresentationFormat>
  <Paragraphs>20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Helvetica</vt:lpstr>
      <vt:lpstr>Helvetica Light</vt:lpstr>
      <vt:lpstr>Helvetica Neue</vt:lpstr>
      <vt:lpstr>Open Sans</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168</cp:revision>
  <dcterms:modified xsi:type="dcterms:W3CDTF">2024-10-17T03:27:33Z</dcterms:modified>
</cp:coreProperties>
</file>