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3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6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8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4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4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113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JDK17 introduced a new modifier,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classes and interfaces.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modifier can be used for both outer types and nested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used,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is also required in most cases, which lists the allowed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Subclasses can be nested classes, classes declared in the same file, classes in the same package, or if using Java's modules, in the same module.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this means though, for this specific conversation, is that all our code so far, since JDK9, is part of what's called, the unnamed default module.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this, I can't use subclasses in the permits clause that are in other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sealed class and its direct subclasses create a circular reference.</a:t>
            </a:r>
          </a:p>
        </p:txBody>
      </p:sp>
    </p:spTree>
    <p:extLst>
      <p:ext uri="{BB962C8B-B14F-4D97-AF65-F5344CB8AC3E}">
        <p14:creationId xmlns:p14="http://schemas.microsoft.com/office/powerpoint/2010/main" val="42472114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sealed keyword, requires the parent class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 it's subclasses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parent class has to know about every direct subclass, and these have to exist in the same package in this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the sealed keyword puts a requirement on all the subclasses that were declared in the permits clause.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requires each subclass to declare one of the three valid modifiers for a class extending a sealed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non-sealed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42801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9153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have a parent class X, declared as a sealed class, and permitting only classes A, B and C to subclass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that reason, class D, which may exist and extends X, won't compile.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have to either add D to the permits clause on X or remove D from the hierarchy in some way.</a:t>
            </a: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EFCE99B-2C32-687F-7CEB-1E8180FE3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565" r="2922" b="3389"/>
          <a:stretch/>
        </p:blipFill>
        <p:spPr>
          <a:xfrm>
            <a:off x="18295145" y="4036190"/>
            <a:ext cx="17440023" cy="125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94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9153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subclasses declared in the permits clause, must be declared as final, sealed or non-sealed.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final, means no other subclasses can extend that class, as I show with class A,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subclass declared with a sealed modifier, shown here with class B, must in turn use a permits clause.  Its subclasses in turn, have to use one of the three valid modifiers.</a:t>
            </a: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EFCE99B-2C32-687F-7CEB-1E8180FE3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565" r="2922" b="3389"/>
          <a:stretch/>
        </p:blipFill>
        <p:spPr>
          <a:xfrm>
            <a:off x="18295145" y="4036190"/>
            <a:ext cx="17440023" cy="125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713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9153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a subclass can use the non-sealed modifier, as shown with class 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it's basically unsealing itself for all its subclasses.</a:t>
            </a: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EFCE99B-2C32-687F-7CEB-1E8180FE3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565" r="2922" b="3389"/>
          <a:stretch/>
        </p:blipFill>
        <p:spPr>
          <a:xfrm>
            <a:off x="18295145" y="4036190"/>
            <a:ext cx="17440023" cy="125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83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442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2024-10-19T08:01:08Z</dcterms:modified>
</cp:coreProperties>
</file>