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C339E-0C87-B267-5639-6D66DBCA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1D0F3D-1BEA-E130-4BF7-E1E065AED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58CD69-7566-13F4-6AB5-435952CE4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9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178B9-CDBE-B809-09A9-69146A156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25CCB-FBC4-ECF1-BF7F-AF5C1EC2F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493B2A-E160-2558-CDE3-BE4A4011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6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6499-7C4F-F6B6-C0E9-9F96D2D0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528D5-D61C-E036-84A8-2BB24227F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D8305-5D81-ABAE-0B80-94FC661C1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EBB91-6E6E-AB32-DD31-9B2C1F22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64CB5A-A32E-6584-C43F-73173DA66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41A3D-8C80-1C83-8E0A-48474BE9F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4519F-99DE-5605-5D8E-C0190B48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E8CEF03-2C75-3DD3-BE66-1DA6B0459201}"/>
              </a:ext>
            </a:extLst>
          </p:cNvPr>
          <p:cNvSpPr/>
          <p:nvPr/>
        </p:nvSpPr>
        <p:spPr>
          <a:xfrm>
            <a:off x="952498" y="459786"/>
            <a:ext cx="201802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E4A21F2-A2B9-A571-823A-74C1CB29362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546BDED-9AEE-39EC-05E0-AEAD28AE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3BE3B37-902B-E749-243B-111FAF1471E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551CF8A-34E3-34FA-C33A-60F1D88CFE8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B94DA-5E35-FFE8-F2D2-27321BD8D68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using the terminal operations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be using these operations to answer questions about a series of students.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a Student class with demographic data.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CC5767-5D81-DB59-9FFF-35EFB029D10A}"/>
              </a:ext>
            </a:extLst>
          </p:cNvPr>
          <p:cNvGraphicFramePr>
            <a:graphicFrameLocks noGrp="1"/>
          </p:cNvGraphicFramePr>
          <p:nvPr/>
        </p:nvGraphicFramePr>
        <p:xfrm>
          <a:off x="7216346" y="9428205"/>
          <a:ext cx="22143308" cy="731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201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63129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697966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long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count()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DoubleStatistics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summaryStatistics</a:t>
                      </a:r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12596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 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86706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anyMatch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US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70583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noneMatch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8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2778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C475-2A5D-DBCA-9CBC-92C7BCF93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54E4167-C737-9D23-5DCC-B53DA2BA9F02}"/>
              </a:ext>
            </a:extLst>
          </p:cNvPr>
          <p:cNvSpPr/>
          <p:nvPr/>
        </p:nvSpPr>
        <p:spPr>
          <a:xfrm>
            <a:off x="952498" y="459786"/>
            <a:ext cx="201802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71BF45F-5637-4C8D-F753-4496687227F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02F8C85-5DED-5CCD-52B4-B28594A2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5F3B7DB-B887-EE45-BFC0-79BFCD4B381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3C8A6C9-CCEE-85E6-632B-1E4B4660C47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07933-4485-A75C-B274-F93B7D76D99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has a factory method, to generate a new instance of a Student, using random data.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factory method will also generate some random activity, for each course passed as an argument, to the Student constructor.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2218E9-978E-E5C1-8E7A-EE1532A59D95}"/>
              </a:ext>
            </a:extLst>
          </p:cNvPr>
          <p:cNvGraphicFramePr>
            <a:graphicFrameLocks noGrp="1"/>
          </p:cNvGraphicFramePr>
          <p:nvPr/>
        </p:nvGraphicFramePr>
        <p:xfrm>
          <a:off x="7216346" y="9428205"/>
          <a:ext cx="22143308" cy="731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201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63129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697966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long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count()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DoubleStatistics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summaryStatistics</a:t>
                      </a:r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12596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 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86706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endParaRPr lang="en-PH" sz="480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anyMatch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US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70583"/>
                  </a:ext>
                </a:extLst>
              </a:tr>
              <a:tr h="1299969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noneMatch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8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78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74DA1-5158-B7AC-A800-29D6F240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251EC1F-7D05-3C9D-B314-36BB7AB200F3}"/>
              </a:ext>
            </a:extLst>
          </p:cNvPr>
          <p:cNvSpPr/>
          <p:nvPr/>
        </p:nvSpPr>
        <p:spPr>
          <a:xfrm>
            <a:off x="952498" y="459786"/>
            <a:ext cx="229325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Terminal Operations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95773B6-9E21-BEBB-DF81-716A0145E45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3A7A7A43-D606-0718-B51C-29A23DA7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3E803EF-6146-A7BA-BA82-8E0A705A987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8A361C0-DDFA-811F-D4C2-E31EC37C817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8F7D5A-4D47-497D-CB31-A29F1808A35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source for a stream of Students.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static method on Student as the Supplier.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large enough number to get a variety of Student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combination of the intermediate and terminal operations we've covered so far, to answer the following questions.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male and female students are in the group.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students fall into the three age ranges, less than age 30, between 30 and 60, over 60 years old.</a:t>
            </a:r>
          </a:p>
        </p:txBody>
      </p:sp>
    </p:spTree>
    <p:extLst>
      <p:ext uri="{BB962C8B-B14F-4D97-AF65-F5344CB8AC3E}">
        <p14:creationId xmlns:p14="http://schemas.microsoft.com/office/powerpoint/2010/main" val="23387447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CF079-ED60-6351-AA26-F898A1A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37E871C-9710-6AB9-4E36-CE870A348C54}"/>
              </a:ext>
            </a:extLst>
          </p:cNvPr>
          <p:cNvSpPr/>
          <p:nvPr/>
        </p:nvSpPr>
        <p:spPr>
          <a:xfrm>
            <a:off x="952498" y="459786"/>
            <a:ext cx="229325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Terminal Operations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9242018-0841-68E1-E576-9FF8D5A9052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FF34927-0B65-C1AF-B404-969FB329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87417C38-23C2-A6DA-BF0A-75EBD0C32D8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BBFED048-BAEC-45FF-F374-A8EE657E456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4CBD7-62C0-9C58-177D-030CC9131B96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summaryStatistics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student's age, to get a better idea of how old the student population is. 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countries are the students from?  Print a distinct list of the country codes.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there students that are still active and have been enrolled for more than 7 years?  Use one of the match terminal operations to answer this question.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select 5 of the students above and print their information out.</a:t>
            </a:r>
          </a:p>
        </p:txBody>
      </p:sp>
    </p:spTree>
    <p:extLst>
      <p:ext uri="{BB962C8B-B14F-4D97-AF65-F5344CB8AC3E}">
        <p14:creationId xmlns:p14="http://schemas.microsoft.com/office/powerpoint/2010/main" val="244588246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370</Words>
  <Application>Microsoft Office PowerPoint</Application>
  <PresentationFormat>Custom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2024-10-30T04:21:01Z</dcterms:modified>
</cp:coreProperties>
</file>