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8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9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1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0837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Stream Source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19550"/>
            <a:ext cx="34782670" cy="152117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video, I reviewed the following methods to generate a Stream.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coding challenge, you'll be using most of these methods to set up a few streams of your own.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47D039-D4CC-0F43-3C54-369296D99D43}"/>
              </a:ext>
            </a:extLst>
          </p:cNvPr>
          <p:cNvGraphicFramePr>
            <a:graphicFrameLocks noGrp="1"/>
          </p:cNvGraphicFramePr>
          <p:nvPr/>
        </p:nvGraphicFramePr>
        <p:xfrm>
          <a:off x="3936141" y="4417046"/>
          <a:ext cx="28703719" cy="850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425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3084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138617">
                  <a:extLst>
                    <a:ext uri="{9D8B030D-6E8A-4147-A177-3AD203B41FA5}">
                      <a16:colId xmlns:a16="http://schemas.microsoft.com/office/drawing/2014/main" val="2165487376"/>
                    </a:ext>
                  </a:extLst>
                </a:gridCol>
              </a:tblGrid>
              <a:tr h="78758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Finite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Infinite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Collection.stream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Arrays.stream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(T[])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249934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Stream.of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(T...)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2681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Stream.iterate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seed,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UnaryOperator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f)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7823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Stream.iterate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seed, </a:t>
                      </a:r>
                      <a:r>
                        <a:rPr lang="en-US" sz="44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Predicate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T&gt; p,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UnaryOperator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f)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146367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Stream.generate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44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Supplier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extends T&gt; s)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20123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**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IntStream.range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startInclusive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endExclusive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795364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**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IntStream.rangeClosed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startInclusive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endExclusive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0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56752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0837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Stream Source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18488"/>
            <a:ext cx="34782670" cy="152128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the bingo ball labels as 5 different streams, using different Stream creation methods for each.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each pipeline to a stream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Concatenate the five streams together.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the terminal operation,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forEach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the final concatenated stream, to print each label.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should be printed in order as follows.</a:t>
            </a:r>
          </a:p>
          <a:p>
            <a:pPr marL="857250" indent="-8572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B1-B15</a:t>
            </a:r>
          </a:p>
          <a:p>
            <a:pPr marL="857250" indent="-8572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I16-I30</a:t>
            </a:r>
          </a:p>
          <a:p>
            <a:pPr marL="857250" indent="-8572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N31-N45</a:t>
            </a:r>
          </a:p>
          <a:p>
            <a:pPr marL="857250" indent="-8572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G45-G60</a:t>
            </a:r>
          </a:p>
          <a:p>
            <a:pPr marL="857250" indent="-85725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O61-O75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96033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0837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Stream Source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that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intermediate operation takes a Function, so you can return a different type, than the input stream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 this, you'd use map to return a String, by executing a method or expression that takes an integer and returns a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generate method may be difficult to use without creating side effects, or using other intermediate operations I haven't yet mentioned, but if you want a good challenge, you can play around with this 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for you to give this a try, and when you're ready, come back, and we can walk through my solution together.</a:t>
            </a:r>
          </a:p>
        </p:txBody>
      </p:sp>
    </p:spTree>
    <p:extLst>
      <p:ext uri="{BB962C8B-B14F-4D97-AF65-F5344CB8AC3E}">
        <p14:creationId xmlns:p14="http://schemas.microsoft.com/office/powerpoint/2010/main" val="370357126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342</Words>
  <Application>Microsoft Office PowerPoint</Application>
  <PresentationFormat>Custom</PresentationFormat>
  <Paragraphs>51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2024-10-24T05:12:17Z</dcterms:modified>
</cp:coreProperties>
</file>