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77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6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5141"/>
            <a:ext cx="3461684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Scheduling a meeting for people in different areas of the world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Localization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Imagine you work for a company that has employees from around the world, and you need to find an hour of time to schedule two employees to meet.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meeting should be on a work day, Monday through Friday, and between the hours of 7 am and 9 pm (meaning the meeting should not be scheduled any later than 8 pm) for either employee.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of the employees is on the East Coast of the United States, the other is in Sydney, Australia.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all the possible hours in the upcoming 10 day range, ignoring the current day, when these two employees could potentially meet together.</a:t>
            </a:r>
          </a:p>
        </p:txBody>
      </p:sp>
    </p:spTree>
    <p:extLst>
      <p:ext uri="{BB962C8B-B14F-4D97-AF65-F5344CB8AC3E}">
        <p14:creationId xmlns:p14="http://schemas.microsoft.com/office/powerpoint/2010/main" val="415216143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5141"/>
            <a:ext cx="3461684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Scheduling a meeting for people in different areas of the world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Localization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date and time of each possible hour, for both zones, using the employee's locale.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example output on this slide, demonstrates what one possible hour would look like, and the dates formatted to the employee's locale.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the week day in the output, and the hour using am or pm, rather than a 24 hour format.</a:t>
            </a:r>
          </a:p>
          <a:p>
            <a:pPr algn="l">
              <a:spcAft>
                <a:spcPts val="5022"/>
              </a:spcAft>
            </a:pPr>
            <a:r>
              <a:rPr lang="en-US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Jane [America/</a:t>
            </a:r>
            <a:r>
              <a:rPr lang="en-US" sz="4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New_York</a:t>
            </a:r>
            <a:r>
              <a:rPr lang="en-US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 : Wednesday, June 14, 2023, 5:00 PM &lt;---&gt; Joe [Australia/Sydney] : Thursday, 15 June 2023, 7:00 am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256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Consolas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2023-07-17T03:00:09Z</dcterms:modified>
</cp:coreProperties>
</file>