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45514-7176-0DCE-69A9-4C3DDEC7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5905F-0DDA-C513-103F-02B3E53C9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DF5F1D-3D06-B1F4-6465-94B9CC811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3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60312-9F17-34C8-FF73-543051BFE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E083E-EE3B-DF1F-AAD2-41A6C6B42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C871F-77B8-BD51-19AD-1571414B8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22313-47B1-8AF2-B238-FAA62028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BF31F-A4E1-0237-CC3E-FE83CDB6C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052DE-6A35-5394-58E3-27A227235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9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8D304-5E4C-E2F2-E216-5A708272C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A87426A2-52C5-C536-336B-98B980A5EA82}"/>
              </a:ext>
            </a:extLst>
          </p:cNvPr>
          <p:cNvSpPr/>
          <p:nvPr/>
        </p:nvSpPr>
        <p:spPr>
          <a:xfrm>
            <a:off x="952498" y="459786"/>
            <a:ext cx="270891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Math.random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Random's methods?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A69D428-3170-C81E-6B4A-1B9078448D6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F256C13-C985-3589-8C8B-6C8750494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B6173EED-9514-5DA9-79AD-7C6A4EF1E07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B0D3B02F-3521-507B-530B-C74F578D0ECC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FC290-240A-03F1-A131-A7B601CFA9B4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Maybe you've found some code on the internet, on how to randomize a character, and it comes back with code similar to what I am showing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Math.random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uses an instance of the Random class and invokes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nextDouble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that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time you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Math.random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single new instance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java.util.Random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created and used for all subsequent calls.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D1B28-2AB0-A959-D365-D37BA7038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814911"/>
            <a:ext cx="25161242" cy="10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5986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AB9B9-A2DA-96AC-55CA-E288F72EB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012B886-6FA5-6D22-BAD5-94DC6895EAE6}"/>
              </a:ext>
            </a:extLst>
          </p:cNvPr>
          <p:cNvSpPr/>
          <p:nvPr/>
        </p:nvSpPr>
        <p:spPr>
          <a:xfrm>
            <a:off x="952498" y="595713"/>
            <a:ext cx="35240416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Usage of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Math.random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getting a range of numbers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A81F22D-BA2A-57F6-BC54-D45D8669427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93BBA63-F66C-E16C-DD54-A808E319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3C0C652-3A1F-AED6-F656-A6B0195A0BE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80B2CE4-4F78-5D2A-B0DC-9FAAFFD1BB0C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D7C10-80C9-B1EC-CC57-2FC0B1B0BDD0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was a pattern used a lot, because until JDK 17,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Random.nextInt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only supported an upper bound.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Random, you have to use an instance of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EECF0-0E50-4753-C341-84DBAAF78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71361"/>
            <a:ext cx="30000656" cy="10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9491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2BFD1-0AC8-2417-0481-FF4D08AAD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094452C-B2F0-FA08-FF6D-807CF1AA1612}"/>
              </a:ext>
            </a:extLst>
          </p:cNvPr>
          <p:cNvSpPr/>
          <p:nvPr/>
        </p:nvSpPr>
        <p:spPr>
          <a:xfrm>
            <a:off x="952498" y="595713"/>
            <a:ext cx="8604920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seed?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A30F0B1-9E6E-737A-41FF-4A5FCA920E5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80D63C0-D2D2-ACE7-A01D-9EC49BCD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7994818C-75C7-BF2F-8FAB-8E86D3DF580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47B3BBC-10FE-2697-A1A9-71E2D0518C4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E392D-EC17-D975-ACAE-EE5E5BA63C17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most programming languages, the random functions aren't truly random.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Algorithms exist that create distributions of numbers, that achieve what a random distribution might look like, over a large range of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pseudorandom number generators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they're dependent on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value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called a seed.</a:t>
            </a:r>
          </a:p>
        </p:txBody>
      </p:sp>
    </p:spTree>
    <p:extLst>
      <p:ext uri="{BB962C8B-B14F-4D97-AF65-F5344CB8AC3E}">
        <p14:creationId xmlns:p14="http://schemas.microsoft.com/office/powerpoint/2010/main" val="287656985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217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2024-11-06T09:11:37Z</dcterms:modified>
</cp:coreProperties>
</file>