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should write a program that validates email addresses, based on a set of predefined rules.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email address should be formatted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username@domain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username part of the email address can contain alphanumeric characters, so lowercase a to z, upper case A to Z, digits 0 to 9, dots or periods, underscores, and hyphens or dashes (-).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domain part of the email address can contain alphanumeric characters and digits, as well as periods or dashes, such as xyz.com, or abc-xyz.org, but could also be xyz.edu.uk for example.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01616"/>
            <a:ext cx="34782670" cy="807265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program should: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regular expressions and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compile the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Matcher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match the entered email address against the compiled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valid email addresses, display the username and the domain name, using one of the group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examples shown here, or ones of your own invention, to test your code.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546BA-7F04-8D61-78AA-83A47CE3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37975"/>
              </p:ext>
            </p:extLst>
          </p:nvPr>
        </p:nvGraphicFramePr>
        <p:xfrm>
          <a:off x="11421036" y="10753483"/>
          <a:ext cx="13733928" cy="705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5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3513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85686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Examples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Examples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john.boy@invalid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8294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jane.doe-smith@valid.co.uk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bob!@</a:t>
                      </a: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36356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jane_Doe1976@valid.co.uk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elaineinvalid1983@.com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2939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bob-1964@valid.net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david@invalid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25274"/>
                  </a:ext>
                </a:extLst>
              </a:tr>
              <a:tr h="10723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elaine@valid-test.com.au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29139"/>
                  </a:ext>
                </a:extLst>
              </a:tr>
              <a:tr h="92577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david@valid.io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9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258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268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2023-07-27T02:31:34Z</dcterms:modified>
</cp:coreProperties>
</file>