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563" autoAdjust="0"/>
  </p:normalViewPr>
  <p:slideViewPr>
    <p:cSldViewPr snapToGrid="0">
      <p:cViewPr varScale="1">
        <p:scale>
          <a:sx n="52" d="100"/>
          <a:sy n="52" d="100"/>
        </p:scale>
        <p:origin x="115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01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5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3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4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1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9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085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end this discussion on regular expressions, I want to swing back to the first two I showed you at the start of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had promised you'd understand these, or a lot of the parts, by the end of this section.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06E2CC-3091-9313-E966-760669933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4851"/>
              </p:ext>
            </p:extLst>
          </p:nvPr>
        </p:nvGraphicFramePr>
        <p:xfrm>
          <a:off x="952498" y="8858058"/>
          <a:ext cx="34782667" cy="57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72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6963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0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</a:tblGrid>
              <a:tr h="11385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 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39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 [0-9]{3}-[0-9]{4}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8804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1&gt;)*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expression starts with an angle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angle bracket is a metacharacter when used if you're naming your group, but the regular expression processor is smart enough to check context, so I don't have to escape it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this regular expression will start matching when it finds the opening angle bracket of a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3098162" y="5081374"/>
            <a:ext cx="704335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751560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there's a group defined, which is automatically indexed as group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group 0 is the entire matching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there's backslash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backslash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 plus in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backslash w meta character means its a word character.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followed by the plus quantifier, which means it will match at least one word character but could match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13678929" y="5081374"/>
            <a:ext cx="2990335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9155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a character class in brackets, that starts with a carat.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carat in square brackets means to ignore the characters that follow, so in this case, a closing angle bracket will stop the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an asterisk, so any character that's not a closing angle bracket is going to match.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6570411" y="5081374"/>
            <a:ext cx="2607275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67679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the closing bracket for the tag.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will match tags that have no body, as well as tags that have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19004690" y="5081374"/>
            <a:ext cx="691979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3311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group follows.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group's purpose is to capture the text that's contained between the opening and closing html tags.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expect this to be dot asterisk in parentheses, but there are some characters that we don't want to match on, so again I'll use a custom character class with a carat, so that any character that follows the carat will end the matching for this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characters are new lines or carriage returns, the opening and closing angle brackets and the backslash character.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9523676" y="5081374"/>
            <a:ext cx="6054810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84643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breaks or carriage returns are called vertical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the opening angle bracket, the backslash and the closing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just means the code will match any character that's not one of these, and because I'm using the asterisk quantifier, this can be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9523676" y="5081374"/>
            <a:ext cx="6054810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77907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group is really only a group because I want to use a quantifier for the entire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have the opening angle bracket and a backslash.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most html tags end, and then they're followed by the tag label, p, or h1 or whatever.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using a back reference to the first group.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ending label needs to match the opening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25393134" y="5081374"/>
            <a:ext cx="4127157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1129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using a quantifier on this last group, meaning this could be omitted, as it will be in one of my examples, that uses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xhtml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tag, that includes a backslash before the closing bracket.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AA42-732D-AD3E-297C-32C1B394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25393134" y="5081374"/>
            <a:ext cx="4127157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17897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pattern starts with two backslashes before an opening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remember parentheses are used in regular expressions as a meta character, identifying groups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this case, I want a literal opening parentheses because I want to match a parentheses character in my string, so I need to escape it this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A401-5F76-81D3-FFCF-ECDF51B4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13024022" y="5081374"/>
            <a:ext cx="1626952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21546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I'm using a character class that defines a range, in this case the digits, zero through 9, because I only want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in curly braces is a quantifier that says I want three digits here, after the opening parentheses.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A401-5F76-81D3-FFCF-ECDF51B4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4650974" y="5081374"/>
            <a:ext cx="3970658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41806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closing parentheses, and again, I need to escape it, for it to be used literally.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a space character after that, which is a literal space, so it won't include all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 it won't match on a tab for instance.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A401-5F76-81D3-FFCF-ECDF51B4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>
            <a:off x="18510423" y="5081374"/>
            <a:ext cx="2211858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9141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again have a character class in square brackets for the full range of digits, and that also has a quantifier meaning this has to be exactly 3 digits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dash, which doesn't need to be escaped in Java, and then again, digits, but ending in four digits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A401-5F76-81D3-FFCF-ECDF51B4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20549286" y="5081374"/>
            <a:ext cx="8427309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74670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character class, with an asterisk quantifier,  will match either a closing parentheses or a space, zero or many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8233A-85BF-CF32-E373-0BD0867D9D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61616"/>
            <a:ext cx="31269261" cy="18182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99609-9E1A-61F5-AA23-F0754A915547}"/>
              </a:ext>
            </a:extLst>
          </p:cNvPr>
          <p:cNvSpPr/>
          <p:nvPr/>
        </p:nvSpPr>
        <p:spPr>
          <a:xfrm flipH="1">
            <a:off x="19017049" y="5081374"/>
            <a:ext cx="2693773" cy="1254895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17141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some common ranges, and some alternatives that mean the same or similar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zero through 9 range can be replaced with either a backslash d, or the backslash p, and Digit spelled out in curly braces.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B0111B-51FD-E3E8-6A28-460EF630F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4320"/>
              </p:ext>
            </p:extLst>
          </p:nvPr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7974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range with lowercase letters a to z, can be substituted with backslash p, and Lower spelled in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characters, you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java.lang.Character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similar predefined classes for upper case letters, and there is a combined class for US-ASCII alphabetical letters.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B0111B-51FD-E3E8-6A28-460EF630FF29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3784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Words are described by letters, digits and the underscore, as shown by the range.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Whitespace, as defined by backslash s, will match a literal space, a tab, a new line, and carriage returns, etc.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B0111B-51FD-E3E8-6A28-460EF630FF29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025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1747</Words>
  <Application>Microsoft Office PowerPoint</Application>
  <PresentationFormat>Custom</PresentationFormat>
  <Paragraphs>205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2023-07-31T11:43:22Z</dcterms:modified>
</cp:coreProperties>
</file>