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2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4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9314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regular expression is simply text.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contain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 or character combinations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meaning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metacharacters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combinations are interpreted by a regular expression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processor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patterns you'll need, have already been written, and you'll find these, with an internet search.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D086D-494B-0AFB-0EDF-B67D98A14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8591"/>
              </p:ext>
            </p:extLst>
          </p:nvPr>
        </p:nvGraphicFramePr>
        <p:xfrm>
          <a:off x="952498" y="11533563"/>
          <a:ext cx="34782669" cy="6013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4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27295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2566248">
                  <a:extLst>
                    <a:ext uri="{9D8B030D-6E8A-4147-A177-3AD203B41FA5}">
                      <a16:colId xmlns:a16="http://schemas.microsoft.com/office/drawing/2014/main" val="303340461"/>
                    </a:ext>
                  </a:extLst>
                </a:gridCol>
              </a:tblGrid>
              <a:tr h="124702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 for: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 of Match(es)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59401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U.S. Phone Number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([0-9]{3}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[0-9]{3}-[0-9]{4}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(800) 123-4567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17198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HTML Tag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&lt;(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w+)[^&gt;]*&gt;([^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v&lt;/&gt;]*)(&lt;/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\\1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&gt;)*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&lt;h1&gt;Title&lt;/h1&gt;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/&gt;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&lt;h2 class="red"&gt;Hello World&lt;/h2&gt;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8480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big time-savers!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have to write a lot of looping and parsing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 regular expression to do this work, with just a couple of lines of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really good reasons to use regular expressions.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something is formatted correctly.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occurrences of patterns in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matching occurrences of patterns in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 matching occurrences from the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your text by a pattern.</a:t>
            </a:r>
          </a:p>
        </p:txBody>
      </p:sp>
    </p:spTree>
    <p:extLst>
      <p:ext uri="{BB962C8B-B14F-4D97-AF65-F5344CB8AC3E}">
        <p14:creationId xmlns:p14="http://schemas.microsoft.com/office/powerpoint/2010/main" val="24792606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762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Ways to use Regular Expressions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classes with methods that take regular expression strings or patterns as parameters.  A few of these are: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String, Scanner, Formatter,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DateTimeFormatter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Duration.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also special classes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java.util.regex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to help you implement your own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Pattern, Matcher.</a:t>
            </a:r>
          </a:p>
        </p:txBody>
      </p:sp>
    </p:spTree>
    <p:extLst>
      <p:ext uri="{BB962C8B-B14F-4D97-AF65-F5344CB8AC3E}">
        <p14:creationId xmlns:p14="http://schemas.microsoft.com/office/powerpoint/2010/main" val="24456387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8658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String's methods which use regular expressions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all be used with a String literal, that doesn't have any of the special character sequences.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become very powerful though, when you do pass regular expression patterns.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6C9BE3-CF25-ADB0-E84F-558164876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50786"/>
              </p:ext>
            </p:extLst>
          </p:nvPr>
        </p:nvGraphicFramePr>
        <p:xfrm>
          <a:off x="952498" y="8799556"/>
          <a:ext cx="27122053" cy="701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96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220509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4763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matches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u="none" strike="noStrike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replaceAll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regex, 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replacement)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5859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replaceFirst(String regex, String replacement)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53015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String[]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13141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String[]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sv-SE" sz="44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sv-SE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sv-SE" sz="44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sv-SE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regex, int limit)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2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9290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392</Words>
  <Application>Microsoft Office PowerPoint</Application>
  <PresentationFormat>Custom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2023-07-25T08:29:14Z</dcterms:modified>
</cp:coreProperties>
</file>