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11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36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29902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Writer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BufferedWriter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FileWriter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PrintWriter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70C175-4E64-24AE-81C8-F62990B5E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14814"/>
              </p:ext>
            </p:extLst>
          </p:nvPr>
        </p:nvGraphicFramePr>
        <p:xfrm>
          <a:off x="952498" y="5475588"/>
          <a:ext cx="34782668" cy="8462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237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7725291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4606752">
                  <a:extLst>
                    <a:ext uri="{9D8B030D-6E8A-4147-A177-3AD203B41FA5}">
                      <a16:colId xmlns:a16="http://schemas.microsoft.com/office/drawing/2014/main" val="1784333675"/>
                    </a:ext>
                  </a:extLst>
                </a:gridCol>
                <a:gridCol w="9889914">
                  <a:extLst>
                    <a:ext uri="{9D8B030D-6E8A-4147-A177-3AD203B41FA5}">
                      <a16:colId xmlns:a16="http://schemas.microsoft.com/office/drawing/2014/main" val="1008198606"/>
                    </a:ext>
                  </a:extLst>
                </a:gridCol>
                <a:gridCol w="7248333">
                  <a:extLst>
                    <a:ext uri="{9D8B030D-6E8A-4147-A177-3AD203B41FA5}">
                      <a16:colId xmlns:a16="http://schemas.microsoft.com/office/drawing/2014/main" val="2744375365"/>
                    </a:ext>
                  </a:extLst>
                </a:gridCol>
              </a:tblGrid>
              <a:tr h="1743917">
                <a:tc>
                  <a:txBody>
                    <a:bodyPr/>
                    <a:lstStyle/>
                    <a:p>
                      <a:pPr marL="180000" algn="l"/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Buffering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Format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Features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 Case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890181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b="1" dirty="0" err="1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BufferedWriter</a:t>
                      </a:r>
                      <a:endParaRPr lang="en-PH" sz="44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Characters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Supports line breaks with 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newline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method.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Writing large amounts of text to a file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414368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b="1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FileWriter</a:t>
                      </a:r>
                      <a:endParaRPr lang="en-PH" sz="440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 but much smaller buffer than BufferedWriter,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Characters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 separate method for line separators, would need to write manually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Writing small amounts of text to a file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248316"/>
                  </a:ext>
                </a:extLst>
              </a:tr>
              <a:tr h="2414368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b="1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PrintWriter</a:t>
                      </a:r>
                      <a:endParaRPr lang="en-PH" sz="440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No, but often used with a BufferedWriter.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Characters, numbers and objects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Familiar methods, that have same behavior as </a:t>
                      </a:r>
                      <a:r>
                        <a:rPr lang="en-US" sz="4400" dirty="0" err="1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System.out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methods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Writing text to a file, formatting output, and outputting objects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3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13137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does it mean to flush an output buffer?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BufferedWriter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FileWriter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PrintWriter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writing files, there's temporary storage, that gets filled up as writes are executed, on a Writer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Physical writes to disk happen when the buffer is flushed.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the process of taking the text stored in the buffer, and writing it to the output file, and clearing the buffer's cache.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frequency of flushing can be affected by a number of factors, including the size of the buffer, the speed of the disk, and the amount of data that's being written to the file.</a:t>
            </a:r>
          </a:p>
        </p:txBody>
      </p:sp>
    </p:spTree>
    <p:extLst>
      <p:ext uri="{BB962C8B-B14F-4D97-AF65-F5344CB8AC3E}">
        <p14:creationId xmlns:p14="http://schemas.microsoft.com/office/powerpoint/2010/main" val="314747887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13137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does it mean to flush an output buffer?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BufferedWriter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FileWriter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PrintWriter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buffer is always flushed when a file is closed.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manually flush a buffer, by calling the flush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might want to do this, meaning flush more frequently, when working with time sensitive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other thread or process that's reading the file, won't be able to see the buffered text, until the flush occurs.</a:t>
            </a:r>
          </a:p>
        </p:txBody>
      </p:sp>
    </p:spTree>
    <p:extLst>
      <p:ext uri="{BB962C8B-B14F-4D97-AF65-F5344CB8AC3E}">
        <p14:creationId xmlns:p14="http://schemas.microsoft.com/office/powerpoint/2010/main" val="325119864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307</Words>
  <Application>Microsoft Office PowerPoint</Application>
  <PresentationFormat>Custom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2023-08-21T14:16:58Z</dcterms:modified>
</cp:coreProperties>
</file>