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2"/>
    <p:sldId id="279"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06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1324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Directory and File Manipulation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Directory and File Manipulation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Directory and File Manipulation Challenge.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directory at the root of your IntelliJ Project named "public" in the current working directory.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Inside "public“, create a subdirectory named "assets".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Inside "assets“, create another subdirectory named "icons".</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13242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Directory and File Manipulation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Directory and File Manipulation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process that will generate an index.txt file for each directory and subdirectory.</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 each of the directories ("public“, "assets“, and "icons"), create an index.txt file.</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 each index.txt file, list all the contents in the current directory, with full paths and the date each item was created.  This should be recursive. The index.txt file of the parent should contain all items that are listed in the index.txt of the child.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Next, make a copy of the index.txt in each sub folder.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After you've created these copies, Run your code to re-generate each index.txt file, and verify your backup copies are listed there.</a:t>
            </a:r>
          </a:p>
        </p:txBody>
      </p:sp>
    </p:spTree>
    <p:extLst>
      <p:ext uri="{BB962C8B-B14F-4D97-AF65-F5344CB8AC3E}">
        <p14:creationId xmlns:p14="http://schemas.microsoft.com/office/powerpoint/2010/main" val="189483151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614</TotalTime>
  <Words>213</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2023-08-31T04:30:45Z</dcterms:modified>
</cp:coreProperties>
</file>