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5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1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2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schools.com/js/js_json_intro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jetbrains.com/help/idea/2022.3/generating-code.html#customize-templat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jsonlin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063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Writing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stands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Object Notation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it's a pretty popular lightweight data interchange format.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EB3DF-F6A0-85CF-756F-56AD6D866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86811"/>
              </p:ext>
            </p:extLst>
          </p:nvPr>
        </p:nvGraphicFramePr>
        <p:xfrm>
          <a:off x="952498" y="7366173"/>
          <a:ext cx="34782668" cy="211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211145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https://www.w3schools.com/js/js_json_intro.asp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653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Writing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521678"/>
            <a:ext cx="34782670" cy="1428440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with the Student Engagement code from the previous videos, and first generate 1000 students.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output each student as a JSON record: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write,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on Files.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you can try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FileWriter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PrintWriter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BufferedWriter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some combination of these.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text printed should be a list of students.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entire set of student records should be contained in square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student record should be enclosed in curly braces, and separated by commas.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6011C-F0BE-CFF6-6BCD-5BD08830E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464095"/>
            <a:ext cx="31075678" cy="12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8925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653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Writing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967F2-5147-E935-1CFE-43C7A5E1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5574" y="6750722"/>
            <a:ext cx="18349594" cy="7294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A2B199-8089-0B2D-D04D-8159F98F681E}"/>
              </a:ext>
            </a:extLst>
          </p:cNvPr>
          <p:cNvSpPr/>
          <p:nvPr/>
        </p:nvSpPr>
        <p:spPr>
          <a:xfrm>
            <a:off x="952501" y="4285904"/>
            <a:ext cx="16008687" cy="1384032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a minimum, print the student id, and some demographics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example on this slide, demonstrates a flattened structure.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all fields are key value pairs, and all are children of the student record.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 are enclosed in quotes, as are values if they're text based, and the colon is used to separate the key and value.</a:t>
            </a:r>
          </a:p>
        </p:txBody>
      </p:sp>
    </p:spTree>
    <p:extLst>
      <p:ext uri="{BB962C8B-B14F-4D97-AF65-F5344CB8AC3E}">
        <p14:creationId xmlns:p14="http://schemas.microsoft.com/office/powerpoint/2010/main" val="29603619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653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Writing Challenge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2B199-8089-0B2D-D04D-8159F98F681E}"/>
              </a:ext>
            </a:extLst>
          </p:cNvPr>
          <p:cNvSpPr/>
          <p:nvPr/>
        </p:nvSpPr>
        <p:spPr>
          <a:xfrm>
            <a:off x="952501" y="4285904"/>
            <a:ext cx="18521748" cy="1384032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a more hierarchical structure, for a single student.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demographics key, has a value that's an object and not a simple string, and that's enclosed in curly braces.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engagement key's values is also an array, containing separate engagement records.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B12C4-CEE4-8E8A-F896-B2A108DEA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2355" y="2527369"/>
            <a:ext cx="16062813" cy="155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415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4622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Hints and Suggestions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Writing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want to explore the use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functionality, to create your own JSON string template.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Don't forget about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StringJoiner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that lets you define a delimiter, as well as a prefix and suffix.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out by testing 2 or 3 students in your data set.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EB3DF-F6A0-85CF-756F-56AD6D866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19319"/>
              </p:ext>
            </p:extLst>
          </p:nvPr>
        </p:nvGraphicFramePr>
        <p:xfrm>
          <a:off x="952500" y="7341459"/>
          <a:ext cx="34782668" cy="211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211145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https://www.jetbrains.com/help/idea/2022.3/generating-code.html#customize-templates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241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90491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Linter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Writing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software development tool, that will analyze source code for potential errors, and styling issues.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EB3DF-F6A0-85CF-756F-56AD6D866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4733"/>
              </p:ext>
            </p:extLst>
          </p:nvPr>
        </p:nvGraphicFramePr>
        <p:xfrm>
          <a:off x="952500" y="7341459"/>
          <a:ext cx="34782668" cy="211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211145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https://jsonlint.com/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32249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398</Words>
  <Application>Microsoft Office PowerPoint</Application>
  <PresentationFormat>Custom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2023-08-22T16:17:30Z</dcterms:modified>
</cp:coreProperties>
</file>