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oracle.com/en/java/javase/17/docs/api/java.base/java/nio/file/FileSystem.html#getPathMatcher(java.lang.String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292133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Globbing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Patterns for File Matching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Files class: Directory Listings (list, walk, find)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glob is a limited pattern language, that resembles regular expressions but with a simpler syntax.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see these at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shown on this slide.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AA6336-C1CB-10D6-1936-783C65794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21145"/>
              </p:ext>
            </p:extLst>
          </p:nvPr>
        </p:nvGraphicFramePr>
        <p:xfrm>
          <a:off x="952498" y="8921578"/>
          <a:ext cx="34782670" cy="1902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670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90293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PH" sz="4600" b="0" i="0" u="none" strike="noStrike" cap="none" spc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Helvetica Light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https://docs.oracle.com/en/java/javase/17/docs/api/java.base/java/nio/file/FileSystem.html#getPathMatcher(java.lang.String)</a:t>
                      </a:r>
                      <a:endParaRPr lang="en-US" sz="4600" b="0" dirty="0">
                        <a:solidFill>
                          <a:schemeClr val="accen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92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2023-08-14T16:26:34Z</dcterms:modified>
</cp:coreProperties>
</file>