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6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809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be using an indexed file, that contains a series of employee records.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indexed file is in the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section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this video, so be sure to grab it, and put it in the root directory of your project.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file starts with a total count of employee records that are in the file, an integer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series of key value pairs.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 is an integer value, representing the employee id.  The value is a long value, that's the file position of the employee record in the file.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809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a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RandomAccessFile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with appropriate permissions.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the employee index into memory.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your employee IDs in order.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an Employee Record from the file, using an employee id, to locate the position of that record in the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employee record information to the console.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the selected Employee's salary in the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the record from the file again, and print the information to the console, confirming that the salary was persisted.</a:t>
            </a:r>
          </a:p>
        </p:txBody>
      </p:sp>
    </p:spTree>
    <p:extLst>
      <p:ext uri="{BB962C8B-B14F-4D97-AF65-F5344CB8AC3E}">
        <p14:creationId xmlns:p14="http://schemas.microsoft.com/office/powerpoint/2010/main" val="300167041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8096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RandomAccessFile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employee record in the file consists of the following information, and in this order: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ID, an int.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Salary, a double.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Name, a string, with a variable width.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Name, also a variable width string.</a:t>
            </a:r>
          </a:p>
        </p:txBody>
      </p:sp>
    </p:spTree>
    <p:extLst>
      <p:ext uri="{BB962C8B-B14F-4D97-AF65-F5344CB8AC3E}">
        <p14:creationId xmlns:p14="http://schemas.microsoft.com/office/powerpoint/2010/main" val="207379685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277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2023-09-01T08:51:48Z</dcterms:modified>
</cp:coreProperties>
</file>