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7" r:id="rId2"/>
    <p:sldId id="279" r:id="rId3"/>
    <p:sldId id="280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  <a:srgbClr val="93C9FB"/>
    <a:srgbClr val="FBE4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3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9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4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9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9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8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7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8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0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438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another way to access data from a file, and this is with a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RandomAccessFile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provides the ability, to directly access and modify data, at any specific location within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random access file behaves like a large array of bytes, stored in the file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 kind of cursor, or index into the implied array, called the </a:t>
            </a:r>
            <a:r>
              <a:rPr lang="en-US" sz="6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pointer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both reads and writes binary data, using special methods, which keep track of how many bytes will be read or written.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can be used for both read and write operations.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.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file, with an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3354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represents what the file will look like once it's been completely generated.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won't be creating this file in top down order however.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Step 1 will consist of writing the records to the output file, at the file pointer position shown by the arrow.</a:t>
            </a:r>
          </a:p>
        </p:txBody>
      </p:sp>
      <p:pic>
        <p:nvPicPr>
          <p:cNvPr id="3" name="Picture 2" descr="A diagram of a record&#10;&#10;Description automatically generated">
            <a:extLst>
              <a:ext uri="{FF2B5EF4-FFF2-40B4-BE49-F238E27FC236}">
                <a16:creationId xmlns:a16="http://schemas.microsoft.com/office/drawing/2014/main" id="{2ADB3589-819B-4A22-F8A8-2B56162128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6988" r="3476" b="4364"/>
          <a:stretch/>
        </p:blipFill>
        <p:spPr>
          <a:xfrm>
            <a:off x="18596919" y="3815251"/>
            <a:ext cx="17237676" cy="12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7096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.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file, with an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3354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keeping track of the file position of each record with my map, as I write out each of the records.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I have all the records inserted, and the index map complete, I'll write the total number of records at position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I'll start outputting each index key value pair. 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Step 2.</a:t>
            </a:r>
          </a:p>
        </p:txBody>
      </p:sp>
      <p:pic>
        <p:nvPicPr>
          <p:cNvPr id="3" name="Picture 2" descr="A diagram of a record&#10;&#10;Description automatically generated">
            <a:extLst>
              <a:ext uri="{FF2B5EF4-FFF2-40B4-BE49-F238E27FC236}">
                <a16:creationId xmlns:a16="http://schemas.microsoft.com/office/drawing/2014/main" id="{2ADB3589-819B-4A22-F8A8-2B56162128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6988" r="3476" b="4364"/>
          <a:stretch/>
        </p:blipFill>
        <p:spPr>
          <a:xfrm>
            <a:off x="18596919" y="3815251"/>
            <a:ext cx="17237676" cy="12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916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.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file, with an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3354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able to start writing my records in step 1, before I insert the index, because I'm using a random access file, and I can move to the position I want to write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derive the position to start, by calculating that I'll use 4 bytes to store the record count, which I'll output as an integer.</a:t>
            </a:r>
          </a:p>
        </p:txBody>
      </p:sp>
      <p:pic>
        <p:nvPicPr>
          <p:cNvPr id="3" name="Picture 2" descr="A diagram of a record&#10;&#10;Description automatically generated">
            <a:extLst>
              <a:ext uri="{FF2B5EF4-FFF2-40B4-BE49-F238E27FC236}">
                <a16:creationId xmlns:a16="http://schemas.microsoft.com/office/drawing/2014/main" id="{2ADB3589-819B-4A22-F8A8-2B56162128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6988" r="3476" b="4364"/>
          <a:stretch/>
        </p:blipFill>
        <p:spPr>
          <a:xfrm>
            <a:off x="18596919" y="3815251"/>
            <a:ext cx="17237676" cy="12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393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.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file, with an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3354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I'll have 16 bytes for each indexed entry, because each long takes up 8 bytes.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multiply that by the number of records, so 1000 * 16, then plus 4, will be my file pointer position, to start writing the records.</a:t>
            </a:r>
          </a:p>
        </p:txBody>
      </p:sp>
      <p:pic>
        <p:nvPicPr>
          <p:cNvPr id="3" name="Picture 2" descr="A diagram of a record&#10;&#10;Description automatically generated">
            <a:extLst>
              <a:ext uri="{FF2B5EF4-FFF2-40B4-BE49-F238E27FC236}">
                <a16:creationId xmlns:a16="http://schemas.microsoft.com/office/drawing/2014/main" id="{2ADB3589-819B-4A22-F8A8-2B56162128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6988" r="3476" b="4364"/>
          <a:stretch/>
        </p:blipFill>
        <p:spPr>
          <a:xfrm>
            <a:off x="18596919" y="3815251"/>
            <a:ext cx="17237676" cy="12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674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4596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Pointer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open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it's file pointer is at 0, or the start of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move the file pointer, you execute a method on the file, called seek, passing it a long value, the position in the file, you wish to go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the file pointer, you execute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getFilePointer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Depending on the type of read or write method you're using, the file pointer will move a certain number of bytes when these operations complete.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lot of these methods, and I'll show them to you, by pulling up the Java API documentation, for this class's methods.</a:t>
            </a:r>
          </a:p>
        </p:txBody>
      </p:sp>
    </p:spTree>
    <p:extLst>
      <p:ext uri="{BB962C8B-B14F-4D97-AF65-F5344CB8AC3E}">
        <p14:creationId xmlns:p14="http://schemas.microsoft.com/office/powerpoint/2010/main" val="318806204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490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confused about why you'd use this?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say you have a file with many millions of records, and at any one time, you really need to access about 50 of those.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loading a million records into memory, you can load a simple array or small map, which will tell you how to locate records of interest in the big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wouldn't want to start reading from the beginning of the file, and read 10 million records, checking each one to see if it's a match.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lets you fast forward or backward, to a position in the file, using the seek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position, you can read in only the data that matters, for your application.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 this though, you need to understand how many records are in your file, what it's record length is, and how you want to identify each record, to retrieve it.</a:t>
            </a:r>
          </a:p>
        </p:txBody>
      </p:sp>
    </p:spTree>
    <p:extLst>
      <p:ext uri="{BB962C8B-B14F-4D97-AF65-F5344CB8AC3E}">
        <p14:creationId xmlns:p14="http://schemas.microsoft.com/office/powerpoint/2010/main" val="378292353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1476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Random Access File's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needs an index, which houses a file pointer position, to each record of interest.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index could be implied, for a file with fixed width records, if you only need to get data by a row number, for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it's very easy to do a little math to get the 10 thousandth record, when all the records are 250 characters in length.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10,000 * 250 will point you to the 10,000th record in your file.</a:t>
            </a:r>
          </a:p>
        </p:txBody>
      </p:sp>
    </p:spTree>
    <p:extLst>
      <p:ext uri="{BB962C8B-B14F-4D97-AF65-F5344CB8AC3E}">
        <p14:creationId xmlns:p14="http://schemas.microsoft.com/office/powerpoint/2010/main" val="380633603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1476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Random Access File's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much more common though, to retrieve records by a non-sequential id, than a row id.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this, you'll need an index, that will contain this id, and the position in the file of the record associated with that id.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fixed width records, your index wouldn't need the file pointer position, just an association between the row id and the record id.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index might be an array of record IDs for example, in row id sequence.</a:t>
            </a:r>
          </a:p>
        </p:txBody>
      </p:sp>
    </p:spTree>
    <p:extLst>
      <p:ext uri="{BB962C8B-B14F-4D97-AF65-F5344CB8AC3E}">
        <p14:creationId xmlns:p14="http://schemas.microsoft.com/office/powerpoint/2010/main" val="41244194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1476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Random Access File's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you can see that record id 10000 is the first record in the file, so it's at index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highlighted rows on this table, represent the indexed data you'd need, to locate your records by record id.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EBB694-0E50-DB60-A10A-0485462E4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11147"/>
              </p:ext>
            </p:extLst>
          </p:nvPr>
        </p:nvGraphicFramePr>
        <p:xfrm>
          <a:off x="6079752" y="8778283"/>
          <a:ext cx="24416497" cy="667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55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97887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807676">
                  <a:extLst>
                    <a:ext uri="{9D8B030D-6E8A-4147-A177-3AD203B41FA5}">
                      <a16:colId xmlns:a16="http://schemas.microsoft.com/office/drawing/2014/main" val="2001577474"/>
                    </a:ext>
                  </a:extLst>
                </a:gridCol>
                <a:gridCol w="10281395">
                  <a:extLst>
                    <a:ext uri="{9D8B030D-6E8A-4147-A177-3AD203B41FA5}">
                      <a16:colId xmlns:a16="http://schemas.microsoft.com/office/drawing/2014/main" val="497710059"/>
                    </a:ext>
                  </a:extLst>
                </a:gridCol>
              </a:tblGrid>
              <a:tr h="1332985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Row Index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Record Id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Position in File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Fixed Size Record (250 chars)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 Record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Second Record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809938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543210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Third Record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64971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750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Fourth Record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99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01991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1476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Random Access File's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variable length records, the row id alone, isn't enough information to calculate the file pointer.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could store the length of each record, or you could just store the starting file pointer 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more common to do the latter.</a:t>
            </a:r>
          </a:p>
        </p:txBody>
      </p:sp>
    </p:spTree>
    <p:extLst>
      <p:ext uri="{BB962C8B-B14F-4D97-AF65-F5344CB8AC3E}">
        <p14:creationId xmlns:p14="http://schemas.microsoft.com/office/powerpoint/2010/main" val="29498965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1476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Random Access File's index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Again, the indexed information is represented by the highlighted data, shown in the table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index should store the record id, and its associated file pointer.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CF8091-99BF-2CBC-2767-08359E13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54602"/>
              </p:ext>
            </p:extLst>
          </p:nvPr>
        </p:nvGraphicFramePr>
        <p:xfrm>
          <a:off x="6079752" y="8778283"/>
          <a:ext cx="24416497" cy="667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55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97887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807676">
                  <a:extLst>
                    <a:ext uri="{9D8B030D-6E8A-4147-A177-3AD203B41FA5}">
                      <a16:colId xmlns:a16="http://schemas.microsoft.com/office/drawing/2014/main" val="2001577474"/>
                    </a:ext>
                  </a:extLst>
                </a:gridCol>
                <a:gridCol w="10281395">
                  <a:extLst>
                    <a:ext uri="{9D8B030D-6E8A-4147-A177-3AD203B41FA5}">
                      <a16:colId xmlns:a16="http://schemas.microsoft.com/office/drawing/2014/main" val="497710059"/>
                    </a:ext>
                  </a:extLst>
                </a:gridCol>
              </a:tblGrid>
              <a:tr h="1332985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Record Id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Pointer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Variable Size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 Record (50)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Second Record (250)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809938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543210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Third Record (150)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64971"/>
                  </a:ext>
                </a:extLst>
              </a:tr>
              <a:tr h="133453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Fourth Record (500)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99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9666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543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Where's the index?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case of a fixed width file, it may not exist.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does, then it will be in the same place as an index for a variable width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may be at the beginning of the data file, before the record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at the end of the data file, so after all the record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the indexed data may be in a separate file altogether.</a:t>
            </a:r>
          </a:p>
        </p:txBody>
      </p:sp>
    </p:spTree>
    <p:extLst>
      <p:ext uri="{BB962C8B-B14F-4D97-AF65-F5344CB8AC3E}">
        <p14:creationId xmlns:p14="http://schemas.microsoft.com/office/powerpoint/2010/main" val="147173303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1224</Words>
  <Application>Microsoft Office PowerPoint</Application>
  <PresentationFormat>Custom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2023-08-30T06:37:42Z</dcterms:modified>
</cp:coreProperties>
</file>