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9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3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6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1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5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en/java/javase/17/docs/specs/serialization/version.html#incompatible-chang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en/java/javase/17/docs/specs/serialization/version.html#compatible-chang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0262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Serialization &amp; Change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have my class implement the Serializable interface, and then 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Object streams, and it all works.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that's only part of the truth.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004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serialVersionUID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Serialization &amp; Change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serialVersionUID field is a runtime field, that the compiler will implicitly create, if it's not explicitly declared, for classes that are serializable.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based on class details such as the number of fields, their types, and declarations.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read an object from a stream, the runtime checks the stored serialVersionUID.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they don't match, then there's a compatibility problem and the runtime will throw this invalid class exception.</a:t>
            </a:r>
          </a:p>
        </p:txBody>
      </p:sp>
    </p:spTree>
    <p:extLst>
      <p:ext uri="{BB962C8B-B14F-4D97-AF65-F5344CB8AC3E}">
        <p14:creationId xmlns:p14="http://schemas.microsoft.com/office/powerpoint/2010/main" val="2567015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9790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Versions may be incompatible between JVMs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Serialization &amp; Change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it's possible that different compilers will generate this implied field differently.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ensure this doesn't happen,  it is </a:t>
            </a:r>
            <a:r>
              <a:rPr lang="en-US" sz="64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strongly recommended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you include this as a private static field, as shown on this slide.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52D1EE-7D75-6B19-DA58-CF2B954BB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21043"/>
              </p:ext>
            </p:extLst>
          </p:nvPr>
        </p:nvGraphicFramePr>
        <p:xfrm>
          <a:off x="952498" y="9021494"/>
          <a:ext cx="34894338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433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8158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0876DC4-E994-5293-8AB7-F49E10BEE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583" y="9527723"/>
            <a:ext cx="24510092" cy="9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027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6437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constitutes an Incompatible Change?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Serialization &amp; Change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the declared type of a primitive field.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Deleting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a non-static field to static, or a non-transient field to transient.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other more complicated changes, such as moving a class within its hierarchy, changing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 after you've used them to serialize previously, and a few others.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full documentation on incompatible changes, you can visit the link shown here.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A37696-BD0A-56D9-140C-2BB0A66E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72834"/>
              </p:ext>
            </p:extLst>
          </p:nvPr>
        </p:nvGraphicFramePr>
        <p:xfrm>
          <a:off x="952498" y="14629407"/>
          <a:ext cx="34894338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433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8158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https://docs.oracle.com/en/java/javase/17/docs/specs/serialization/version.html#incompatible-changes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37847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7730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constitutes a Compatible Change?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Serialization &amp; Change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55473"/>
            <a:ext cx="34782670" cy="1331060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good news is that not all changes you make to your class are going to invalidate the serialization process.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changes are compatible changes: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the access to a field.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a field from static to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nonstatic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transient.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full documentation on compatible changes, you can visit the link shown here.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A37696-BD0A-56D9-140C-2BB0A66E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1904"/>
              </p:ext>
            </p:extLst>
          </p:nvPr>
        </p:nvGraphicFramePr>
        <p:xfrm>
          <a:off x="952498" y="15300282"/>
          <a:ext cx="34894338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433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8158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https://docs.oracle.com/en/java/javase/17/docs/specs/serialization/version.html#compatible-changes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57950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A37696-BD0A-56D9-140C-2BB0A66E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0147"/>
              </p:ext>
            </p:extLst>
          </p:nvPr>
        </p:nvGraphicFramePr>
        <p:xfrm>
          <a:off x="952498" y="6196914"/>
          <a:ext cx="34782668" cy="481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481295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459786"/>
            <a:ext cx="276437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constitutes an Incompatible Change?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Serialization &amp; Change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03838"/>
            <a:ext cx="34782670" cy="150698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that the first bullet point, says the incompatible change is when you change the declared type of a primitive field.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the declared type of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Deleting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a non-static field to static or a non-transient field to transient.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serialization process, for an object field, includes information about the object's type, and object's super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LinkedList, they share a super type, so the deserialization went smoothly here.</a:t>
            </a:r>
          </a:p>
        </p:txBody>
      </p:sp>
    </p:spTree>
    <p:extLst>
      <p:ext uri="{BB962C8B-B14F-4D97-AF65-F5344CB8AC3E}">
        <p14:creationId xmlns:p14="http://schemas.microsoft.com/office/powerpoint/2010/main" val="4318287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527</Words>
  <Application>Microsoft Office PowerPoint</Application>
  <PresentationFormat>Custom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2023-09-04T00:50:41Z</dcterms:modified>
</cp:coreProperties>
</file>