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modify, and enhance, the Shoe Warehouse Fulfillment code you created, from the previous challenge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classes, any of the three that I've covered, so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SingleThreadExecutor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FixedThreadPool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CachedThreadPool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 combination of these.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these, instead of managing individual threads, as you did in that previous challenge.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main method, to send orders to the warehouse.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ShoeWarehouse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which will fulfill orders.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create, and fulfill, 15 shoe orders.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124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2023-10-13T01:10:09Z</dcterms:modified>
</cp:coreProperties>
</file>