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8596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Thread States on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Thread.State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Interacting with a Running Thread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2BF950-3AA9-AFEA-A1AA-AEAFD64EF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79608"/>
              </p:ext>
            </p:extLst>
          </p:nvPr>
        </p:nvGraphicFramePr>
        <p:xfrm>
          <a:off x="952498" y="3862258"/>
          <a:ext cx="34782670" cy="12849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065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9322011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46731">
                <a:tc>
                  <a:txBody>
                    <a:bodyPr/>
                    <a:lstStyle/>
                    <a:p>
                      <a:pPr marL="180000" algn="l"/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950459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NEW</a:t>
                      </a:r>
                      <a:endParaRPr lang="en-PH" sz="4800" dirty="0">
                        <a:solidFill>
                          <a:schemeClr val="accent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thread that has not yet started is in this state.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950459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RUNNABLE</a:t>
                      </a:r>
                      <a:endParaRPr lang="en-PH" sz="4800" dirty="0">
                        <a:solidFill>
                          <a:schemeClr val="accent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thread executing in the Java virtual machine is in this state.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390755"/>
                  </a:ext>
                </a:extLst>
              </a:tr>
              <a:tr h="1950459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BLOCKED</a:t>
                      </a:r>
                      <a:endParaRPr lang="en-PH" sz="4800" dirty="0">
                        <a:solidFill>
                          <a:schemeClr val="accent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thread that is blocked waiting for a monitor lock is in this state.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168045"/>
                  </a:ext>
                </a:extLst>
              </a:tr>
              <a:tr h="1950459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WAITING</a:t>
                      </a:r>
                      <a:endParaRPr lang="en-PH" sz="4800" dirty="0">
                        <a:solidFill>
                          <a:schemeClr val="accent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thread that is waiting indefinitely for another thread to perform a particular action is in this state.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208844"/>
                  </a:ext>
                </a:extLst>
              </a:tr>
              <a:tr h="1950459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TIMED_WAITING</a:t>
                      </a:r>
                      <a:endParaRPr lang="en-PH" sz="4800" dirty="0">
                        <a:solidFill>
                          <a:schemeClr val="accent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thread that is waiting for another thread to perform an action for up to a specified waiting time is in this state.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32296"/>
                  </a:ext>
                </a:extLst>
              </a:tr>
              <a:tr h="1950459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TERMINATED</a:t>
                      </a:r>
                      <a:endParaRPr lang="en-PH" sz="4800" dirty="0">
                        <a:solidFill>
                          <a:schemeClr val="accent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thread that has exited is in this state.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13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115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2023-09-21T13:39:40Z</dcterms:modified>
</cp:coreProperties>
</file>