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9" r:id="rId3"/>
    <p:sldId id="280" r:id="rId4"/>
    <p:sldId id="281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52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94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11068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Managing Threads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Managing Threads, Introduction to the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ExecutorService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SingleThreadExecutorService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ExecutorService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classes, and they exist to manage the creation and execution of threads.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76956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Managing Individual Threads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Managing Threads, Introduction to the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ExecutorService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SingleThreadExecutorService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using a Thread class, you have rudimentary control over that thread.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interrupt a thread, and join it to another thread.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name the thread, try to prioritize it, and start each manually, one at a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also pass it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UncaughtExceptionHandler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to deal with exceptions that happen in a thread.</a:t>
            </a:r>
          </a:p>
        </p:txBody>
      </p:sp>
    </p:spTree>
    <p:extLst>
      <p:ext uri="{BB962C8B-B14F-4D97-AF65-F5344CB8AC3E}">
        <p14:creationId xmlns:p14="http://schemas.microsoft.com/office/powerpoint/2010/main" val="329159256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76956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Managing Individual Threads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Managing Threads, Introduction to the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ExecutorService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SingleThreadExecutorService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Managing threads manually can be complex and error-prone.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lead to complex issues like resource contention, thread creation overhead, and scalability challenges.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these reasons, you'll want to use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ExecutorService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even when working with a single thread.</a:t>
            </a:r>
          </a:p>
        </p:txBody>
      </p:sp>
    </p:spTree>
    <p:extLst>
      <p:ext uri="{BB962C8B-B14F-4D97-AF65-F5344CB8AC3E}">
        <p14:creationId xmlns:p14="http://schemas.microsoft.com/office/powerpoint/2010/main" val="207910729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842851"/>
            <a:ext cx="35498500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8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Benefits of Managing Threads with an Implementation of </a:t>
            </a:r>
            <a:r>
              <a:rPr lang="en-US" sz="8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ExecutorService</a:t>
            </a:r>
            <a:r>
              <a:rPr lang="en-US" sz="8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Managing Threads, Introduction to the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ExecutorService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SingleThreadExecutorService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59561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ExecutorService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 in Java is an interface. Java provides several implementations of this type which provide the following benefits: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Simplify thread management, by abstracting execution, to the level of tasks which need to be run.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Thread Pools, reducing the cost of creating new threads.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Efficient Scaling, by utilizing multiple processor cores.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Built-in synchronization, reducing concurrency-related errors.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Graceful Shutdown, preventing resource leaks.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Scheduled implementations exist to further help with management workflows.</a:t>
            </a:r>
          </a:p>
        </p:txBody>
      </p:sp>
    </p:spTree>
    <p:extLst>
      <p:ext uri="{BB962C8B-B14F-4D97-AF65-F5344CB8AC3E}">
        <p14:creationId xmlns:p14="http://schemas.microsoft.com/office/powerpoint/2010/main" val="344477320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285</Words>
  <Application>Microsoft Office PowerPoint</Application>
  <PresentationFormat>Custom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2023-10-13T00:56:19Z</dcterms:modified>
</cp:coreProperties>
</file>