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80" r:id="rId2"/>
    <p:sldId id="283" r:id="rId3"/>
    <p:sldId id="282" r:id="rId4"/>
    <p:sldId id="279" r:id="rId5"/>
    <p:sldId id="284" r:id="rId6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47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640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387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023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836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71158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Threads accessing memory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Multithreading and Memory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755559"/>
            <a:ext cx="34782670" cy="1341052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thread has its own stack for local variables and method calls.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 thread doesn't have access to another thread's stack.</a:t>
            </a:r>
          </a:p>
        </p:txBody>
      </p:sp>
      <p:pic>
        <p:nvPicPr>
          <p:cNvPr id="3" name="Picture 2" descr="A diagram of a cloud&#10;&#10;Description automatically generated">
            <a:extLst>
              <a:ext uri="{FF2B5EF4-FFF2-40B4-BE49-F238E27FC236}">
                <a16:creationId xmlns:a16="http://schemas.microsoft.com/office/drawing/2014/main" id="{2D234D4E-CE80-463B-7EEA-40B73625DB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2" t="4246" r="2739" b="4114"/>
          <a:stretch/>
        </p:blipFill>
        <p:spPr>
          <a:xfrm>
            <a:off x="8211064" y="6783859"/>
            <a:ext cx="20153872" cy="1093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738910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71158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Threads accessing memory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Multithreading and Memory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755559"/>
            <a:ext cx="34782670" cy="1341052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Every concurrent thread additionally has access to the process memory, or the heap.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where objects and their data reside.</a:t>
            </a:r>
          </a:p>
        </p:txBody>
      </p:sp>
      <p:pic>
        <p:nvPicPr>
          <p:cNvPr id="3" name="Picture 2" descr="A diagram of a cloud&#10;&#10;Description automatically generated">
            <a:extLst>
              <a:ext uri="{FF2B5EF4-FFF2-40B4-BE49-F238E27FC236}">
                <a16:creationId xmlns:a16="http://schemas.microsoft.com/office/drawing/2014/main" id="{2D234D4E-CE80-463B-7EEA-40B73625DB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2" t="4246" r="2739" b="4114"/>
          <a:stretch/>
        </p:blipFill>
        <p:spPr>
          <a:xfrm>
            <a:off x="8211064" y="6783859"/>
            <a:ext cx="20153872" cy="1093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675595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71158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Threads accessing memory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Multithreading and Memory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755559"/>
            <a:ext cx="34782670" cy="1341052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shared memory space allows all threads, to read and modify the same objects.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one thread changes an object on the heap, these changes are visible to other threads.</a:t>
            </a:r>
          </a:p>
        </p:txBody>
      </p:sp>
      <p:pic>
        <p:nvPicPr>
          <p:cNvPr id="3" name="Picture 2" descr="A diagram of a cloud&#10;&#10;Description automatically generated">
            <a:extLst>
              <a:ext uri="{FF2B5EF4-FFF2-40B4-BE49-F238E27FC236}">
                <a16:creationId xmlns:a16="http://schemas.microsoft.com/office/drawing/2014/main" id="{2D234D4E-CE80-463B-7EEA-40B73625DB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2" t="4246" r="2739" b="4114"/>
          <a:stretch/>
        </p:blipFill>
        <p:spPr>
          <a:xfrm>
            <a:off x="8211064" y="6783859"/>
            <a:ext cx="20153872" cy="1093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11165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777616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Slicing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Multithreading and Memory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3274543"/>
            <a:ext cx="34782670" cy="1490177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slicing is also known as time-sharing or time division.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a technique used in multitasking operating systems, to allow multiple threads or processes to share a single CPU for execution.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Available CPU time is sliced into small time intervals, which are divvied out to the threads.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thread gets that interval, to attempt to make some progress, on the tasks it has to do.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Whether it completes its task or not, in that time slice, doesn't matter to the thread management system.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the time is up, it has to yield to another thread, and wait until its turn again.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Unfortunately, when your threads are sharing heap memory, things can change during that wait.</a:t>
            </a:r>
          </a:p>
        </p:txBody>
      </p:sp>
    </p:spTree>
    <p:extLst>
      <p:ext uri="{BB962C8B-B14F-4D97-AF65-F5344CB8AC3E}">
        <p14:creationId xmlns:p14="http://schemas.microsoft.com/office/powerpoint/2010/main" val="1883225403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976182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Java Memory Model (JMM)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Multithreading and Memory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Java Memory Model, is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specification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that defines some rules and behaviors for threads, to help control and manage shared access to data, and operations.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Atomicity of Operations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Few operations are truly atomic. 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Synchronization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the process of controlling threads' access to shared resources.</a:t>
            </a:r>
          </a:p>
        </p:txBody>
      </p:sp>
    </p:spTree>
    <p:extLst>
      <p:ext uri="{BB962C8B-B14F-4D97-AF65-F5344CB8AC3E}">
        <p14:creationId xmlns:p14="http://schemas.microsoft.com/office/powerpoint/2010/main" val="113857854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314</Words>
  <Application>Microsoft Office PowerPoint</Application>
  <PresentationFormat>Custom</PresentationFormat>
  <Paragraphs>31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2023-09-27T16:48:03Z</dcterms:modified>
</cp:coreProperties>
</file>