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5974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Parallel Streams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Parallel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Parallel streams allow you to perform operations on collections in parallel, thus potentially speeding up data processing.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key advantages of parallel streams are: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Improved performance on multi-core CPUs.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Simplified code for concurrent processing.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 workload distribution among available threads.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43995"/>
            <a:ext cx="35711699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a parallel stream may not always be faster than a serial stream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Parallel Streams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Parallel streams introduce some overhead, such as the need to create and manage multiple threads. This overhead can be significant for small arrays.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Parallel streams need to synchronize their operations to ensure that the results are correct. This synchronization can also add overhead, especially for small arrays.</a:t>
            </a:r>
          </a:p>
        </p:txBody>
      </p:sp>
    </p:spTree>
    <p:extLst>
      <p:ext uri="{BB962C8B-B14F-4D97-AF65-F5344CB8AC3E}">
        <p14:creationId xmlns:p14="http://schemas.microsoft.com/office/powerpoint/2010/main" val="40759307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124</Words>
  <Application>Microsoft Office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2023-10-20T06:34:07Z</dcterms:modified>
</cp:coreProperties>
</file>