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183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Deadlock in the Consumer Producer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Deadlock, and Other Common Problems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424631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 earlier video, I demonstrated a deadlock, with the Consumer Producer sample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classes were accessing a single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field, on a shared object, in a while loop with no code in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resolved this situation by using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notifyAll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wait methods on object, in both of these methods.</a:t>
            </a:r>
          </a:p>
        </p:txBody>
      </p:sp>
      <p:pic>
        <p:nvPicPr>
          <p:cNvPr id="3" name="Picture 2" descr="A diagram of a message repostory&#10;&#10;Description automatically generated">
            <a:extLst>
              <a:ext uri="{FF2B5EF4-FFF2-40B4-BE49-F238E27FC236}">
                <a16:creationId xmlns:a16="http://schemas.microsoft.com/office/drawing/2014/main" id="{99F169C8-019D-4D23-D470-277B1F553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937" y="4285904"/>
            <a:ext cx="20267231" cy="101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63400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Common Problems in a Multi-Threaded Application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Deadlock, and Other Common Problems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D60454-8C6D-5E8F-7A44-1B0F7AE62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82937"/>
              </p:ext>
            </p:extLst>
          </p:nvPr>
        </p:nvGraphicFramePr>
        <p:xfrm>
          <a:off x="952500" y="7139387"/>
          <a:ext cx="34782668" cy="629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4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14722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7974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Problem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907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Deadlock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 or more threads are blocked, waiting for each other to release a resource.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907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Livelock</a:t>
                      </a:r>
                      <a:endParaRPr lang="en-PH" sz="4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 or more threads are continuously looping, each waiting for the other thread to take some action.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72977"/>
                  </a:ext>
                </a:extLst>
              </a:tr>
              <a:tr h="15161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Starvation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thread is not able to obtain the resources it needs to execute.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8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7840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3896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Second Deadlock Scenario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Deadlock, and Other Common Problems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both threads need access to multiple resources in a certain order, this can cause contention, and produce a deadlock.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7ED306AE-03AE-8C4A-EAA4-A05FC479E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t="7615" r="1340" b="3993"/>
          <a:stretch/>
        </p:blipFill>
        <p:spPr>
          <a:xfrm>
            <a:off x="5647038" y="6796217"/>
            <a:ext cx="25281925" cy="108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0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1000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Deadlocks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Deadlock, and Other Common Problems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couple of common ways to avoid this kind of deadlock situation, are listed here.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Organize your locks into a hierarchy, and ensure that all threads acquire locks in the same order to avoid circular waiting, which is a common cause of deadlocks. This approach helps establish a global lock order that all threads must follow.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using traditional synchronized blocks or methods, you can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tryLock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the Lock interface. This method allows you to attempt to acquire a lock.  If it fails, you can handle the situation without causing a deadlock.</a:t>
            </a:r>
          </a:p>
        </p:txBody>
      </p:sp>
    </p:spTree>
    <p:extLst>
      <p:ext uri="{BB962C8B-B14F-4D97-AF65-F5344CB8AC3E}">
        <p14:creationId xmlns:p14="http://schemas.microsoft.com/office/powerpoint/2010/main" val="48290991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305</Words>
  <Application>Microsoft Office PowerPoint</Application>
  <PresentationFormat>Custom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2023-10-24T10:01:12Z</dcterms:modified>
</cp:coreProperties>
</file>