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7" r:id="rId2"/>
    <p:sldId id="279" r:id="rId3"/>
    <p:sldId id="280" r:id="rId4"/>
    <p:sldId id="281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388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35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3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673101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Starvation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Starvation &amp; Fair Locks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Starvation occurs when one thread is unable to obtain the resource it needs, to execute.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usually caused by other concurrent threads being greedy.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threads are able to make progress, but others can't.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your application may still keep running, and some of the work is getting done, but not all of it.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673101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Fair Locks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Starvation &amp; Fair Locks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fair lock guarantees that all threads waiting to acquire the lock will be given an equal chance of acquiring it.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in contrast to an unfair lock, which doesn't make any guarantees.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Remember, the monitor lock is unfair.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Reentrant lock can be fair or unfair.</a:t>
            </a:r>
          </a:p>
        </p:txBody>
      </p:sp>
    </p:spTree>
    <p:extLst>
      <p:ext uri="{BB962C8B-B14F-4D97-AF65-F5344CB8AC3E}">
        <p14:creationId xmlns:p14="http://schemas.microsoft.com/office/powerpoint/2010/main" val="108965883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58384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Fair Locks Work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Starvation &amp; Fair Locks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a thread requests access to a fair lock, it gets added to a FIFO queue.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lock is then granted to the thread at the head of the queue, or the first in.</a:t>
            </a:r>
          </a:p>
        </p:txBody>
      </p:sp>
    </p:spTree>
    <p:extLst>
      <p:ext uri="{BB962C8B-B14F-4D97-AF65-F5344CB8AC3E}">
        <p14:creationId xmlns:p14="http://schemas.microsoft.com/office/powerpoint/2010/main" val="2421950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21304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 you use a fair lock?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Starvation &amp; Fair Locks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Benefits: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Fair locks can help to prevent thread starvation.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may improve the overall performance of a system, by ensuring that all threads get a chance of accessing resources.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can make a system more predictable and easier to debug.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Drawbacks: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Fair locks might have a negative impact on performance, especially in systems where threads are frequently competing for locks.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Fair locks can be more difficult to implement.</a:t>
            </a:r>
          </a:p>
        </p:txBody>
      </p:sp>
    </p:spTree>
    <p:extLst>
      <p:ext uri="{BB962C8B-B14F-4D97-AF65-F5344CB8AC3E}">
        <p14:creationId xmlns:p14="http://schemas.microsoft.com/office/powerpoint/2010/main" val="2462006900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275</Words>
  <Application>Microsoft Office PowerPoint</Application>
  <PresentationFormat>Custom</PresentationFormat>
  <Paragraphs>29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2023-10-23T11:30:44Z</dcterms:modified>
</cp:coreProperties>
</file>