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8550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Synchronized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Synchronization, synchronized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Different invocations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synchronized methods, on the same object, are guaranteed not to interleave.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one thread is executing a synchronized method for an object, all other threads that invoke synchronized methods for the same object, block, and suspend their execution, until the first thread is done with the object.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synchronized method exits, it ensures that the state of the object is visible to all threads.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6468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Critical Section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Synchronization, synchronized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critical section is the code that's referencing a shared resource like a variable.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one thread at a time should be able to execute a critical section.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all critical sections are synchronized, the class is thread safe.</a:t>
            </a:r>
          </a:p>
        </p:txBody>
      </p:sp>
    </p:spTree>
    <p:extLst>
      <p:ext uri="{BB962C8B-B14F-4D97-AF65-F5344CB8AC3E}">
        <p14:creationId xmlns:p14="http://schemas.microsoft.com/office/powerpoint/2010/main" val="319499438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139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2023-10-11T00:45:58Z</dcterms:modified>
</cp:coreProperties>
</file>