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2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7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4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935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WatchService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WatcherService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(the File Watcher)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type I want to talk about, is kind of fun, it's the WatchService.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special type of service, which watches registered objects for changes and events.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a file manager may use a watch service, to monitor a directory for changes, so that it can update its display of the list of files, when files are created or deleted.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935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Watch Service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WatcherService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(the File Watcher)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Watchable object is registered with the watch service.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events occur on the registered object, they're queued on the watch service.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consumer can retrieve and process the event information, using the poll or take methods on the queue.</a:t>
            </a:r>
          </a:p>
        </p:txBody>
      </p:sp>
    </p:spTree>
    <p:extLst>
      <p:ext uri="{BB962C8B-B14F-4D97-AF65-F5344CB8AC3E}">
        <p14:creationId xmlns:p14="http://schemas.microsoft.com/office/powerpoint/2010/main" val="74049650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0124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WatchKey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States and Relationship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WatcherService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(the File Watcher)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008687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initially created,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WatchKey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said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an event is detected, then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WatchKey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signalled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special state, which means it can be polled.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Watchkey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gets queued at this point, on the WatchService, so that it can be retrieved, by invoking the watch service's poll or take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signalled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WatchKey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remains in this state, until its reset method is invoked.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03CF0129-C4C6-8849-0A3F-82C6D1F614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r="4327" b="9046"/>
          <a:stretch/>
        </p:blipFill>
        <p:spPr>
          <a:xfrm>
            <a:off x="17224746" y="3835828"/>
            <a:ext cx="18510422" cy="129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12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0124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WatchKey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States and Relationship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WatcherService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(the File Watcher)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008687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that happens,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WatchKey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to the ready state.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 detected while the key is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signalled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state, are added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WatchKey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Watch Key has a list events, that occurred while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WatchKey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signalled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WatchEvent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object represents a specific change, to the watchable object.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03CF0129-C4C6-8849-0A3F-82C6D1F614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r="4327" b="9046"/>
          <a:stretch/>
        </p:blipFill>
        <p:spPr>
          <a:xfrm>
            <a:off x="17224746" y="3835828"/>
            <a:ext cx="18510422" cy="129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848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311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2023-10-30T09:15:19Z</dcterms:modified>
</cp:coreProperties>
</file>