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2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689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 Hold Count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java.util.concurrent.locks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hold count of a lock counts the number of times that a single thread, the owner of the lock, has acquired the lock.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thread acquires a lock for the first time, the lock's hold count is set to one.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lock is re-entrant, and a thread, reacquires the same lock, the lock's hold count will get incremented.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thread releases a lock, the lock's hold count is decremented.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lock is only released when it's hold count becomes zero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this, it's really important to include a call to the unlock method in a finally clause, of any code that will acquire a lock, even if it's re-entrant.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21571"/>
            <a:ext cx="34095872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Advantages of using Lock implementations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java.util.concurrent.locks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Explicit Control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over when to acquire and release locks, making it easier to avoid deadlocks, and manage other concurrency challenges.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Timeouts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allow you to attempt to acquire a lock without blocking indefinitely.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with timeouts,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Interruptible </a:t>
            </a:r>
            <a:r>
              <a:rPr lang="en-US" sz="6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Locking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lets you handle interruptions during acquisition more gracefully.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Debugging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let you query the number of waiting threads, and check if a thread holds a lock.</a:t>
            </a:r>
          </a:p>
        </p:txBody>
      </p:sp>
    </p:spTree>
    <p:extLst>
      <p:ext uri="{BB962C8B-B14F-4D97-AF65-F5344CB8AC3E}">
        <p14:creationId xmlns:p14="http://schemas.microsoft.com/office/powerpoint/2010/main" val="236577403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233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2023-10-11T01:47:44Z</dcterms:modified>
</cp:coreProperties>
</file>