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7" r:id="rId2"/>
    <p:sldId id="279" r:id="rId3"/>
    <p:sldId id="280" r:id="rId4"/>
    <p:sldId id="281" r:id="rId5"/>
    <p:sldId id="282" r:id="rId6"/>
    <p:sldId id="283" r:id="rId7"/>
    <p:sldId id="284" r:id="rId8"/>
    <p:sldId id="285" r:id="rId9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96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19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17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48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84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61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9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jakarta.ee/specifications/persistence/3.1/apidocs/jakarta.persistence/module-summary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83939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Techniques for Database Interactions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JPA and 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alternative is something called the Java Persistence API, or JPA for short.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9508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JPA?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JPA and 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JPA is a specification.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There's no default implementation of the specification, provided in Java's Standard Edition.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being said, I still want to cover the topic briefly.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There's a very good chance, you'll be working on an application that uses some form of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popular implementations are Hibernate, Spring JPA,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EclipseLink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to name a few.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called JPA Providers.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2019, the Java Persistence API officially changed its name, to Jakarta Persistence API.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29943A-0435-14BC-A24E-4466D450B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7339"/>
              </p:ext>
            </p:extLst>
          </p:nvPr>
        </p:nvGraphicFramePr>
        <p:xfrm>
          <a:off x="952499" y="15657473"/>
          <a:ext cx="34782670" cy="1608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7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60895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https://jakarta.ee/specifications/persistence/3.1/apidocs/jakarta.persistence/module-summary.html</a:t>
                      </a:r>
                      <a:endParaRPr lang="en-US" sz="5400" b="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6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97721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34132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some key concepts of JPA?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JPA and 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few of the key concepts of the JPA specification include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Object-Relational Mapping, or ORM.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Entity (which is the mapped object), and the Entity Manager which manages lifecycles of these entities.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Persistence Context is a special cached area where the entities exist.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think of JPA as an extra layer of functionality, between your application code, and the JDBC code you saw in the last lectures.</a:t>
            </a:r>
          </a:p>
        </p:txBody>
      </p:sp>
    </p:spTree>
    <p:extLst>
      <p:ext uri="{BB962C8B-B14F-4D97-AF65-F5344CB8AC3E}">
        <p14:creationId xmlns:p14="http://schemas.microsoft.com/office/powerpoint/2010/main" val="70284215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34132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Object-Relational Mapping or ORM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JPA and 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Object-Relational Mapping is a method of mapping database tables defined by columns, to a class with correlated fields, and setters and getters.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record in a table then becomes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instance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one of these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ORM frameworks often automate the process of object relational mapping.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Simplify code, reducing the need to write boilerplate classes.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Simplify database operations, hiding the complexities of SQL queries, and handling database interactions for you.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 code portability across different database systems.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Encourage a more structured and organized approach, to data access.</a:t>
            </a:r>
          </a:p>
        </p:txBody>
      </p:sp>
    </p:spTree>
    <p:extLst>
      <p:ext uri="{BB962C8B-B14F-4D97-AF65-F5344CB8AC3E}">
        <p14:creationId xmlns:p14="http://schemas.microsoft.com/office/powerpoint/2010/main" val="84700440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55307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Entity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JPA and 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0" y="4285904"/>
            <a:ext cx="15506699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Typically, an Entity is a class that represents a table in a relational database.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entity is annotated with metadata.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example on this slide is a relatively simple one, of an annotated class, Artist.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FCC70E-0603-4040-CE4C-A643533B0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6013" y="4285904"/>
            <a:ext cx="18969155" cy="1121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916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65570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Entity Manager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JPA and 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entity manager is implemented by the JPA Provider.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entity can exist in a managed state, managed by the Entity Manager.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it can exist in a detached state, outside of an Entity Manager.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detached entity can then be merged into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EntityManager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if a commit is needed to a persistence layer.</a:t>
            </a:r>
          </a:p>
        </p:txBody>
      </p:sp>
    </p:spTree>
    <p:extLst>
      <p:ext uri="{BB962C8B-B14F-4D97-AF65-F5344CB8AC3E}">
        <p14:creationId xmlns:p14="http://schemas.microsoft.com/office/powerpoint/2010/main" val="80629197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65570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Entity Manager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JPA and 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some key methods on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EntityManager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 to know, that line up with the CRUD operations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8DC1BF-FC6B-1842-DF76-4B5971249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281292"/>
              </p:ext>
            </p:extLst>
          </p:nvPr>
        </p:nvGraphicFramePr>
        <p:xfrm>
          <a:off x="952499" y="6873571"/>
          <a:ext cx="34782670" cy="9981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517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363288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26294607">
                  <a:extLst>
                    <a:ext uri="{9D8B030D-6E8A-4147-A177-3AD203B41FA5}">
                      <a16:colId xmlns:a16="http://schemas.microsoft.com/office/drawing/2014/main" val="767750987"/>
                    </a:ext>
                  </a:extLst>
                </a:gridCol>
              </a:tblGrid>
              <a:tr h="1356029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Operation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01809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create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persist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5400">
                          <a:solidFill>
                            <a:srgbClr val="474747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Makes a detached instance managed and persistent.</a:t>
                      </a:r>
                      <a:endParaRPr lang="en-US" sz="54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13245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read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find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This method searches for an entity of the specified class and primary key, and returns an instance that will be managed and persistent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08408"/>
                  </a:ext>
                </a:extLst>
              </a:tr>
              <a:tr h="3058457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update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merge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If an entity is managed, updates will be propagated automatically to the persistence layer, on a commit.  If the entity is not yet managed, a merge method will make the entity managed and persist the changes.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924320"/>
                  </a:ext>
                </a:extLst>
              </a:tr>
              <a:tr h="213245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delete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remove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5400" dirty="0">
                          <a:solidFill>
                            <a:srgbClr val="474747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Removes the entity instance from management, and executes a delete on the persistence layer if the instance is managed (not detached).</a:t>
                      </a:r>
                      <a:endParaRPr lang="en-US" sz="5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65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29204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70782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Persistence Context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JPA and 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persistence context has multiple purposes.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tracks the lifecycle state of managed entities.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synchronizes changes made to managed entities with the database.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performs identity management, ensuring unique entity identity within a transaction.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acts as a cache, reducing database roundtrips by keeping frequently accessed entities in memory, for faster retrieval.</a:t>
            </a:r>
          </a:p>
        </p:txBody>
      </p:sp>
    </p:spTree>
    <p:extLst>
      <p:ext uri="{BB962C8B-B14F-4D97-AF65-F5344CB8AC3E}">
        <p14:creationId xmlns:p14="http://schemas.microsoft.com/office/powerpoint/2010/main" val="328173152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691</Words>
  <Application>Microsoft Office PowerPoint</Application>
  <PresentationFormat>Custom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2024-02-02T05:36:14Z</dcterms:modified>
</cp:coreProperties>
</file>