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4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5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2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02170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JDBC?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5310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 stands for Java database connectivity.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Java's way of providing a consistent way to connect to a wide variety of databases, including relational, NoSQL, and object-oriented databases.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abstracts the complexities of connecting to different databases, through a common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we can use the same code to interact with different databases, without needing to rewrite, or have a separate version of the application logic for each 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JDBC as a middleman, that sits between a Java application and a data source.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use JDBC with spreadsheets and flat files, meaning you can use structured query language to interact with these files.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0711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JDBC Driver?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a particular data source from an application, you'll need a JDBC driver for that data source.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driver is simply a Java library, containing classes that implement the JDBC API.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Drivers are usually provided by the database vendor, either as a library jar, or a java module, which we can import into our application.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current version of the JDBC API, is JDBC 4.3.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backwards compatibility, it contains all the methods that were in previous JDBC versions.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find this information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java.sql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API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7518220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1420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the JDBC Driver used for?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most basic level, these drivers allow us to: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 to the database. Each database may have a different mechanism to establish a connection to it.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SQL statements. These statements can be DML statements, any of the CRUD statements for example, or they can be DDL statements.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Stored procedures. This sends a request to the database to execute a procedure or function stored in the database.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Retrieve and process results. This could be a set of data from a select statement, or a count of rows updated or inserted.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Handling Database Exceptions. </a:t>
            </a:r>
          </a:p>
        </p:txBody>
      </p:sp>
    </p:spTree>
    <p:extLst>
      <p:ext uri="{BB962C8B-B14F-4D97-AF65-F5344CB8AC3E}">
        <p14:creationId xmlns:p14="http://schemas.microsoft.com/office/powerpoint/2010/main" val="217558427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8233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Differences between JDBC 4.0 and previous versions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Since there have been changes to the way that JDBC works over time, you want to be sure you're working with a driver that supports at least JDBC 4.0.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Features in JDBC 4.0 and later include: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Auto-loading of JDBC drivers.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Built-in Connection Pooling.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Distributed Transactions.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 streaming.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SQLXML support.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Try-With-Resources.</a:t>
            </a:r>
          </a:p>
        </p:txBody>
      </p:sp>
    </p:spTree>
    <p:extLst>
      <p:ext uri="{BB962C8B-B14F-4D97-AF65-F5344CB8AC3E}">
        <p14:creationId xmlns:p14="http://schemas.microsoft.com/office/powerpoint/2010/main" val="222787186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6976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java.sql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javax.sql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557135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JDBC consists of two packages,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java.sql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is core JDBC,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javax.sql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provides the API for server side data source access.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java.sql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contains most of the types you'll need to communicate with your data source.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javax.sql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provides two alternative types, for several of the most significant types.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DriverManager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should be replaced with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DataSource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most cases, because it's newer and supports a lot more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querying results, there's the standard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but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 provides many advantages.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EDCCCE-11F4-55D2-6BB7-FC264414A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97979"/>
              </p:ext>
            </p:extLst>
          </p:nvPr>
        </p:nvGraphicFramePr>
        <p:xfrm>
          <a:off x="8245189" y="8674444"/>
          <a:ext cx="20085622" cy="359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943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5284949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191237">
                  <a:extLst>
                    <a:ext uri="{9D8B030D-6E8A-4147-A177-3AD203B41FA5}">
                      <a16:colId xmlns:a16="http://schemas.microsoft.com/office/drawing/2014/main" val="271398475"/>
                    </a:ext>
                  </a:extLst>
                </a:gridCol>
              </a:tblGrid>
              <a:tr h="945169"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Purpose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48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</a:t>
                      </a:r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.sql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javax.sql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81481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Makes a connection with a driver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DriverManager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DataSource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69166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Query Results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ResultSet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8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RowSet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66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28759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573</Words>
  <Application>Microsoft Office PowerPoint</Application>
  <PresentationFormat>Custom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2023-11-08T07:10:47Z</dcterms:modified>
</cp:coreProperties>
</file>