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696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 - Bonus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Bonus Challenge: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Query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Joins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second method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SongQuery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uses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Query, to produce the same results.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gave you hints to use the multiselect method, and to research the join method on Root, to perform your joins.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2024-01-31T08:39:19Z</dcterms:modified>
</cp:coreProperties>
</file>