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3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6543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JPQL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know by now that a query in the database, is often a select statement of some kind.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JPA, you have three options to execute a query, all of which still rely on the existence of an entity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Query, using a special query language, named JPQL.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Criteria Builder, which is a more programmatic way to put together the selection request.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Native Query, relies on SQL.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43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Query (JPQL)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Queries, JPQL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Persistence Query Language, or JPQL, is an object-oriented query language.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specifically designed to work with entities, in Java applications that use JPA.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provides a way to query data stored in relational databases, without needing to understand the details, of how the data is actually structured there.</a:t>
            </a:r>
          </a:p>
        </p:txBody>
      </p:sp>
    </p:spTree>
    <p:extLst>
      <p:ext uri="{BB962C8B-B14F-4D97-AF65-F5344CB8AC3E}">
        <p14:creationId xmlns:p14="http://schemas.microsoft.com/office/powerpoint/2010/main" val="143859254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159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2024-01-31T07:40:39Z</dcterms:modified>
</cp:coreProperties>
</file>