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0574000" cx="3657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Helvetica Neue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j67C8MLbxE+zSiFvI7T6wrdC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7A9BC8-4BDA-41DD-8BFF-33112109CAE8}">
  <a:tblStyle styleId="{AA7A9BC8-4BDA-41DD-8BFF-33112109CAE8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fill>
          <a:solidFill>
            <a:srgbClr val="CAD2E8"/>
          </a:solidFill>
        </a:fill>
      </a:tcStyle>
    </a:band1H>
    <a:band2H>
      <a:tcTxStyle/>
    </a:band2H>
    <a:band1V>
      <a:tcTxStyle/>
      <a:tcStyle>
        <a:fill>
          <a:solidFill>
            <a:srgbClr val="CAD2E8"/>
          </a:solidFill>
        </a:fill>
      </a:tcStyle>
    </a:band1V>
    <a:band2V>
      <a:tcTxStyle/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>
            <p:ph idx="2" type="pic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>
            <p:ph idx="2" type="pic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50068" lvl="0" marL="4572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indent="-550068" lvl="1" marL="9144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indent="-550068" lvl="2" marL="13716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indent="-550068" lvl="3" marL="18288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indent="-550068" lvl="4" marL="22860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body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>
            <p:ph idx="2" type="pic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/>
          <p:nvPr>
            <p:ph idx="3" type="pic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/>
          <p:nvPr>
            <p:ph idx="4" type="pic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99979" lvl="0" marL="457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99979" lvl="1" marL="914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99979" lvl="2" marL="1371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99979" lvl="3" marL="1828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99979" lvl="4" marL="22860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99979" lvl="5" marL="2743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99979" lvl="6" marL="3200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99979" lvl="7" marL="3657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99979" lvl="8" marL="4114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dev.mysql.com/" TargetMode="External"/><Relationship Id="rId5" Type="http://schemas.openxmlformats.org/officeDocument/2006/relationships/hyperlink" Target="https://dev.mysql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82582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 Installation for Linux</a:t>
            </a:r>
            <a:endParaRPr b="0" i="0" sz="10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 Installation for Linux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0" y="4285900"/>
            <a:ext cx="15056100" cy="11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Steps to Download MySQL</a:t>
            </a:r>
            <a:endParaRPr/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 to: </a:t>
            </a:r>
            <a:r>
              <a:rPr b="0" i="0" lang="en-US" sz="6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</a:t>
            </a:r>
            <a:endParaRPr b="0" i="0" sz="6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Downloads Tab</a:t>
            </a:r>
            <a:endParaRPr/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Look for: MySQL Community (GPL) Downloads (</a:t>
            </a:r>
            <a:r>
              <a:rPr b="0" i="0" lang="en-US" sz="6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https://dev.mysql.com/downloads/</a:t>
            </a:r>
            <a:r>
              <a:rPr b="0" i="0" lang="en-US" sz="6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from Following</a:t>
            </a:r>
            <a:endParaRPr/>
          </a:p>
        </p:txBody>
      </p:sp>
      <p:graphicFrame>
        <p:nvGraphicFramePr>
          <p:cNvPr id="61" name="Google Shape;61;p1"/>
          <p:cNvGraphicFramePr/>
          <p:nvPr/>
        </p:nvGraphicFramePr>
        <p:xfrm>
          <a:off x="16303148" y="4285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{AA7A9BC8-4BDA-41DD-8BFF-33112109CAE8}</a:tableStyleId>
              </a:tblPr>
              <a:tblGrid>
                <a:gridCol w="10296900"/>
                <a:gridCol w="9135125"/>
              </a:tblGrid>
              <a:tr h="1804600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OS</a:t>
                      </a:r>
                      <a:endParaRPr sz="5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3400" marB="43400" marR="86800" marL="868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Download Option</a:t>
                      </a:r>
                      <a:endParaRPr sz="5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3400" marB="43400" marR="86800" marL="868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65562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Linux 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71500" lvl="0" marL="7514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Char char="•"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Yum Repository</a:t>
                      </a:r>
                      <a:endParaRPr/>
                    </a:p>
                    <a:p>
                      <a:pPr indent="-571500" lvl="0" marL="751499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Char char="•"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APT Repository</a:t>
                      </a:r>
                      <a:endParaRPr/>
                    </a:p>
                    <a:p>
                      <a:pPr indent="-571500" lvl="0" marL="751499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Char char="•"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SUSE Repository</a:t>
                      </a:r>
                      <a:endParaRPr sz="5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52300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 (Please go to Mac Install Video)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Community Server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56100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 </a:t>
                      </a: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(Please go to </a:t>
                      </a: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</a:t>
                      </a: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Install Video)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Installer for Windows</a:t>
                      </a:r>
                      <a:endParaRPr sz="5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Gigabyte</dc:creator>
</cp:coreProperties>
</file>