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20574000" cx="365760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  <p:embeddedFont>
      <p:font typeface="Helvetica Neue Light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GU7LHkkctgFg4nX5VN5n3GJzd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34F7C3-7784-4EFC-8F15-6EB1595E3DE9}">
  <a:tblStyle styleId="{3F34F7C3-7784-4EFC-8F15-6EB1595E3DE9}" styleName="Table_0">
    <a:wholeTbl>
      <a:tcTxStyle b="off" i="off">
        <a:font>
          <a:latin typeface="Helvetica Light"/>
          <a:ea typeface="Helvetica Light"/>
          <a:cs typeface="Helvetica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AF4"/>
          </a:solidFill>
        </a:fill>
      </a:tcStyle>
    </a:wholeTbl>
    <a:band1H>
      <a:tcTxStyle/>
      <a:tcStyle>
        <a:fill>
          <a:solidFill>
            <a:srgbClr val="CAD2E8"/>
          </a:solidFill>
        </a:fill>
      </a:tcStyle>
    </a:band1H>
    <a:band2H>
      <a:tcTxStyle/>
    </a:band2H>
    <a:band1V>
      <a:tcTxStyle/>
      <a:tcStyle>
        <a:fill>
          <a:solidFill>
            <a:srgbClr val="CAD2E8"/>
          </a:solidFill>
        </a:fill>
      </a:tcStyle>
    </a:band1V>
    <a:band2V>
      <a:tcTxStyle/>
    </a:band2V>
    <a:la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 Light"/>
          <a:ea typeface="Helvetica Light"/>
          <a:cs typeface="Helvetica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regular.fntdata"/><Relationship Id="rId10" Type="http://schemas.openxmlformats.org/officeDocument/2006/relationships/font" Target="fonts/HelveticaNeue-boldItalic.fntdata"/><Relationship Id="rId13" Type="http://schemas.openxmlformats.org/officeDocument/2006/relationships/font" Target="fonts/HelveticaNeueLight-italic.fntdata"/><Relationship Id="rId12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italic.fntdata"/><Relationship Id="rId15" Type="http://schemas.openxmlformats.org/officeDocument/2006/relationships/font" Target="fonts/OpenSans-regular.fntdata"/><Relationship Id="rId14" Type="http://schemas.openxmlformats.org/officeDocument/2006/relationships/font" Target="fonts/HelveticaNeueLight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93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>
            <p:ph idx="2" type="pic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>
            <p:ph idx="2" type="pic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4"/>
          <p:cNvSpPr txBox="1"/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>
            <p:ph idx="2" type="pic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6"/>
          <p:cNvSpPr txBox="1"/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>
            <p:ph idx="2" type="pic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50068" lvl="0" marL="4572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indent="-550068" lvl="1" marL="9144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indent="-550068" lvl="2" marL="13716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indent="-550068" lvl="3" marL="18288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indent="-550068" lvl="4" marL="2286000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idx="1" type="body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>
            <p:ph idx="2" type="pic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0"/>
          <p:cNvSpPr/>
          <p:nvPr>
            <p:ph idx="3" type="pic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/>
          <p:nvPr>
            <p:ph idx="4" type="pic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14325" lvl="1" marL="914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b="0" i="0" sz="16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99979" lvl="0" marL="4572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599979" lvl="1" marL="9144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599979" lvl="2" marL="13716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599979" lvl="3" marL="18288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599979" lvl="4" marL="22860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599979" lvl="5" marL="27432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599979" lvl="6" marL="32004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599979" lvl="7" marL="36576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599979" lvl="8" marL="4114800" marR="0" rtl="0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b="0" i="0" sz="7798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dev.mysql.com/" TargetMode="External"/><Relationship Id="rId5" Type="http://schemas.openxmlformats.org/officeDocument/2006/relationships/hyperlink" Target="https://dev.mysql.com/downloa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1744387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b="0" i="0" lang="en-US" sz="10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MySQL Installation for Mac</a:t>
            </a:r>
            <a:endParaRPr b="0" i="0" sz="10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cap="flat" cmpd="sng" w="762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flipH="1" rot="10800000">
            <a:off x="952499" y="2203340"/>
            <a:ext cx="34782670" cy="38132"/>
          </a:xfrm>
          <a:prstGeom prst="straightConnector1">
            <a:avLst/>
          </a:prstGeom>
          <a:noFill/>
          <a:ln cap="flat" cmpd="sng" w="152400">
            <a:solidFill>
              <a:srgbClr val="50A7F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MySQL Installation for Mac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0" y="4285900"/>
            <a:ext cx="15115500" cy="11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Steps to Download MySQL</a:t>
            </a:r>
            <a:endParaRPr/>
          </a:p>
          <a:p>
            <a:pPr indent="-1143000" lvl="0" marL="114300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AutoNum type="arabicPeriod"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Go to: </a:t>
            </a:r>
            <a:r>
              <a:rPr b="0" i="0" lang="en-US" sz="64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http://dev.mysql.com/</a:t>
            </a:r>
            <a:endParaRPr b="0" i="0" sz="64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143000" lvl="0" marL="114300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AutoNum type="arabicPeriod"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Downloads Tab</a:t>
            </a:r>
            <a:endParaRPr/>
          </a:p>
          <a:p>
            <a:pPr indent="-1143000" lvl="0" marL="114300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AutoNum type="arabicPeriod"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Look for: MySQL Community (GPL) Downloads (</a:t>
            </a:r>
            <a:r>
              <a:rPr b="0" i="0" lang="en-US" sz="6400" u="sng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https://dev.mysql.com/downloads/</a:t>
            </a:r>
            <a:r>
              <a:rPr b="0" i="0" lang="en-US" sz="6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/>
          </a:p>
          <a:p>
            <a:pPr indent="-1143000" lvl="0" marL="1143000" marR="0" rtl="0" algn="l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Helvetica Neue Light"/>
              <a:buAutoNum type="arabicPeriod"/>
            </a:pPr>
            <a:r>
              <a:rPr b="0" i="0" lang="en-US" sz="6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 from Following</a:t>
            </a:r>
            <a:endParaRPr/>
          </a:p>
        </p:txBody>
      </p:sp>
      <p:graphicFrame>
        <p:nvGraphicFramePr>
          <p:cNvPr id="61" name="Google Shape;61;p1"/>
          <p:cNvGraphicFramePr/>
          <p:nvPr/>
        </p:nvGraphicFramePr>
        <p:xfrm>
          <a:off x="16525473" y="42859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{3F34F7C3-7784-4EFC-8F15-6EB1595E3DE9}</a:tableStyleId>
              </a:tblPr>
              <a:tblGrid>
                <a:gridCol w="10179075"/>
                <a:gridCol w="9030625"/>
              </a:tblGrid>
              <a:tr h="1774950"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Open Sans"/>
                        <a:buNone/>
                      </a:pPr>
                      <a:r>
                        <a:rPr lang="en-US" sz="54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OS</a:t>
                      </a:r>
                      <a:endParaRPr sz="54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3400" marB="43400" marR="86800" marL="868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Open Sans"/>
                        <a:buNone/>
                      </a:pPr>
                      <a:r>
                        <a:rPr lang="en-US" sz="5400" u="none" cap="none" strike="noStrike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Download Option</a:t>
                      </a:r>
                      <a:endParaRPr sz="5400" u="none" cap="none" strike="noStrike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3400" marB="43400" marR="86800" marL="868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652400"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Open Sans"/>
                        <a:buNone/>
                      </a:pPr>
                      <a:r>
                        <a:rPr lang="en-US" sz="5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Mac </a:t>
                      </a:r>
                      <a:endParaRPr/>
                    </a:p>
                  </a:txBody>
                  <a:tcPr marT="44450" marB="44450" marR="63500" marL="6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Open Sans"/>
                        <a:buNone/>
                      </a:pPr>
                      <a:r>
                        <a:rPr lang="en-US" sz="5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MySQL Community Server</a:t>
                      </a:r>
                      <a:endParaRPr/>
                    </a:p>
                  </a:txBody>
                  <a:tcPr marT="44450" marB="44450" marR="63500" marL="6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04075"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Open Sans"/>
                        <a:buNone/>
                      </a:pPr>
                      <a:r>
                        <a:rPr lang="en-US" sz="5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Windows </a:t>
                      </a:r>
                      <a:r>
                        <a:rPr lang="en-US" sz="5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(Please go to </a:t>
                      </a:r>
                      <a:r>
                        <a:rPr lang="en-US" sz="5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Windows</a:t>
                      </a:r>
                      <a:r>
                        <a:rPr lang="en-US" sz="5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Install Video)</a:t>
                      </a:r>
                      <a:endParaRPr/>
                    </a:p>
                  </a:txBody>
                  <a:tcPr marT="44450" marB="44450" marR="63500" marL="6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Open Sans"/>
                        <a:buNone/>
                      </a:pPr>
                      <a:r>
                        <a:rPr lang="en-US" sz="5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MySQL Installer for Windows</a:t>
                      </a:r>
                      <a:endParaRPr/>
                    </a:p>
                  </a:txBody>
                  <a:tcPr marT="44450" marB="44450" marR="63500" marL="6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94100">
                <a:tc>
                  <a:txBody>
                    <a:bodyPr/>
                    <a:lstStyle/>
                    <a:p>
                      <a:pPr indent="0" lvl="0" marL="180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Open Sans"/>
                        <a:buNone/>
                      </a:pPr>
                      <a:r>
                        <a:rPr lang="en-US" sz="5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Linux (Please go to Linux Install Video)</a:t>
                      </a:r>
                      <a:endParaRPr/>
                    </a:p>
                  </a:txBody>
                  <a:tcPr marT="44450" marB="44450" marR="63500" marL="6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571500" lvl="0" marL="7515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al"/>
                        <a:buChar char="•"/>
                      </a:pPr>
                      <a:r>
                        <a:rPr lang="en-US" sz="5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MySQL Yum Repository</a:t>
                      </a:r>
                      <a:endParaRPr/>
                    </a:p>
                    <a:p>
                      <a:pPr indent="-571500" lvl="0" marL="7515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al"/>
                        <a:buChar char="•"/>
                      </a:pPr>
                      <a:r>
                        <a:rPr lang="en-US" sz="5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MySQL APT Repository</a:t>
                      </a:r>
                      <a:endParaRPr/>
                    </a:p>
                    <a:p>
                      <a:pPr indent="-571500" lvl="0" marL="7515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400"/>
                        <a:buFont typeface="Arial"/>
                        <a:buChar char="•"/>
                      </a:pPr>
                      <a:r>
                        <a:rPr lang="en-US" sz="54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MySQL SUSE Repository</a:t>
                      </a:r>
                      <a:endParaRPr/>
                    </a:p>
                  </a:txBody>
                  <a:tcPr marT="44450" marB="44450" marR="63500" marL="635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Gigabyte</dc:creator>
</cp:coreProperties>
</file>