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2"/>
    <p:sldId id="279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12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46530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HTTPClient Concurrent Posts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Challenge, Concurrent Requests - Posts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54877"/>
            <a:ext cx="34782670" cy="1537642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create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sendPosts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to this class, that will be similar to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sendGets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method will use a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POST method.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It'll write the order receipts it receives back to a file, rather than print them to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System.out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method will have four parameters</a:t>
            </a:r>
          </a:p>
          <a:p>
            <a:pPr marL="180000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HttpClient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180000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base URI.</a:t>
            </a:r>
          </a:p>
          <a:p>
            <a:pPr marL="180000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formattable parameter String.</a:t>
            </a:r>
          </a:p>
          <a:p>
            <a:pPr marL="180000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the Map of orders that should get submitted.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Additionally, you'll want to add a class variable for the path of a local file that this method can access.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14196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sendPosts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functionality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Challenge, Concurrent Requests - Posts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method should be similar to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sendGets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but with some differences.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Format the parameter string with each order's values.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POST builder method.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Send each post request asynchronously, creating a list of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CompletableFutures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CompletableFuture.allOf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to create an aggregated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CompletableFuture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Use the join method on this future, to await completion of all requests.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each response to a file.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main method should execute your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sendPosts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instead of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sendGets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957175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211</Words>
  <Application>Microsoft Office PowerPoint</Application>
  <PresentationFormat>Custom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2024-04-04T02:59:38Z</dcterms:modified>
</cp:coreProperties>
</file>