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7" r:id="rId2"/>
    <p:sldId id="279" r:id="rId3"/>
    <p:sldId id="280" r:id="rId4"/>
    <p:sldId id="281" r:id="rId5"/>
    <p:sldId id="282" r:id="rId6"/>
    <p:sldId id="283" r:id="rId7"/>
    <p:sldId id="284" r:id="rId8"/>
    <p:sldId id="285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9A5C-FFD5-52A6-60F6-82D616C8E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122198-4B4C-CF2D-6EE6-433BE2BB22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C76F3C-4986-0CB1-BED9-5C598406B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0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69691-8B6B-6382-4CAD-3B47073FF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8808FB-73CE-D1DA-3FD0-E3FB2EEB99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3A9A59-6053-586B-0C16-AF89472A6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8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2CBA7-4E80-0098-0CE7-99CAA818D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730829-715C-BBD0-4B54-205891A9D2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59D0C5-276A-68B9-C492-EB9D95433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31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2D86D-4DF2-80D1-7554-D944E5D5C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E99E65-8E5A-19D5-05C5-D24D671D65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1CC2E7-17FF-99A9-A58D-D86312274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7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965D5-EED2-2935-DFD5-4CEB4B03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08EA8E-3FCD-ADD7-437C-8B92BB627C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2FF5D-59BB-E7FC-CF3B-DF50234DB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0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3C811-C9C9-073E-C75F-D78FE2E0F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F19AB8-EABF-8FFF-7E3D-73065CBEA0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0B29A0-3CF3-564F-DC01-C74F80FC4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1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95F19-6690-EE2F-5899-8F7040E64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46655A-34E2-0534-D7C8-F61B9A6547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BDC943-AA90-B646-D7B7-BA44966B7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3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91832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Channel?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 of NIO Channels and Buffers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Channel is an interface, that's part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</a:t>
            </a:r>
            <a:r>
              <a:rPr lang="en-US" sz="640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nio.channels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represents an open connection to some entity, that's capable of input and output operations.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can be a file, a hardware device, a network socket, or another program component.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implementations of Channel are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SocketChannel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ServerSocketChannel.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there are others such as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DatagramChannel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FileChannel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others.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think of this type as your data pathway.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F361D-2685-732A-9883-8C70F0B03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1E0DFAA1-30FE-693C-8AB5-87DC8A3FA3FA}"/>
              </a:ext>
            </a:extLst>
          </p:cNvPr>
          <p:cNvSpPr/>
          <p:nvPr/>
        </p:nvSpPr>
        <p:spPr>
          <a:xfrm>
            <a:off x="952498" y="459786"/>
            <a:ext cx="1754326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does a Channel work?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3FF828B6-B9A6-814D-50E3-22FA5323C7BB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6B194C21-BC54-C5BB-5EC1-C272DEF22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ABC2F981-7D6E-56E7-FE05-1978CFA67F45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499B5942-3D13-CAA9-282F-2E1FE142033D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 of NIO Channels and Buffers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81ABFA-38AE-7D2C-F0B5-A1FC20DBD4CB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channel  is constructed when you call the static method, open, on a specific Channel implementation.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 the covers, for Socket Channels, an internally managed socket is also opened.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access this socket using the accessor method, socket().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is transferred through channels using buffers, which offer control over data segmentation, and optimization of I/O operations.</a:t>
            </a:r>
          </a:p>
        </p:txBody>
      </p:sp>
    </p:spTree>
    <p:extLst>
      <p:ext uri="{BB962C8B-B14F-4D97-AF65-F5344CB8AC3E}">
        <p14:creationId xmlns:p14="http://schemas.microsoft.com/office/powerpoint/2010/main" val="346894500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B9B01-EFBD-496B-3CCE-45BFB8F0E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EE8635ED-3426-91A0-0A9C-3A39E3ACB136}"/>
              </a:ext>
            </a:extLst>
          </p:cNvPr>
          <p:cNvSpPr/>
          <p:nvPr/>
        </p:nvSpPr>
        <p:spPr>
          <a:xfrm>
            <a:off x="952498" y="459786"/>
            <a:ext cx="106263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Buffer?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3619B4C4-8CDA-CEFF-301C-47DC709788AA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9A1FBB56-0B0B-D113-D3C5-76D517000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2C8872D3-297A-9A3A-E130-0B79F1E3ECE8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E8C2705F-688C-CB84-7EB5-26D5CAE0E846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 of NIO Channels and Buffers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AE2F9-2860-399F-8299-C856AE00EC73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Buffer type is an abstract class that's part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java.nio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data container, for temporary storage, that we can push onto the data pathway.</a:t>
            </a:r>
          </a:p>
        </p:txBody>
      </p:sp>
    </p:spTree>
    <p:extLst>
      <p:ext uri="{BB962C8B-B14F-4D97-AF65-F5344CB8AC3E}">
        <p14:creationId xmlns:p14="http://schemas.microsoft.com/office/powerpoint/2010/main" val="405164095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2348F-5FBD-161D-7274-D4D9B5633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EEC47D4A-62F7-BB12-5637-4A2481B3F4B2}"/>
              </a:ext>
            </a:extLst>
          </p:cNvPr>
          <p:cNvSpPr/>
          <p:nvPr/>
        </p:nvSpPr>
        <p:spPr>
          <a:xfrm>
            <a:off x="952498" y="459786"/>
            <a:ext cx="177548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Buffer's Characteristics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9C3CABC6-086B-AC01-F51D-F21AADAA2364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179F951B-F82E-B0F8-1FBB-4F23DE37A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2B0F9A05-25AC-A4FC-7446-12C42579A8FF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17304449-533B-97D5-D731-D50B800320CF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 of NIO Channels and Buffers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93E601-8056-70A7-14FD-31498E1644F0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Designed to provide a more general way to handle data, whether it's bytes, characters, or other primitive types.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provides methods for accessing, manipulating, and tracking buffer state.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Buffer's states are Ready to Read, and Ready to Write, as well as Empty and Full.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memory-efficient, and offers more flexibility than a simple array.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a buffer subtype for each primitive type, except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749968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02415-443E-E9A8-6BFD-028A904BD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47F29945-CA94-C546-F8D2-5792941C3463}"/>
              </a:ext>
            </a:extLst>
          </p:cNvPr>
          <p:cNvSpPr/>
          <p:nvPr/>
        </p:nvSpPr>
        <p:spPr>
          <a:xfrm>
            <a:off x="952498" y="459786"/>
            <a:ext cx="1802256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Channel/Buffer interactions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CE9EA18E-8240-2A2A-D528-B7C220F9E19F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8B79D6CA-39CC-1403-2487-A5C4D44B3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9436F12E-B50F-E569-A725-8E2E6142F5C5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C4F6967A-1DCC-6156-2152-6222F562021F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 of NIO Channels and Buffers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B4D15B-A4C3-2062-5641-B1A8ED51F2C6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Channels interact with buffers for data transfer.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Channel's read method takes a buffer as input,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fills the buffer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data, from the connected entity.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can be consumed from the buffer using its get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is added to the buffer using its put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Channel's write method takes a buffer as input, and transfers the buffer data to the connected entity.</a:t>
            </a:r>
          </a:p>
        </p:txBody>
      </p:sp>
    </p:spTree>
    <p:extLst>
      <p:ext uri="{BB962C8B-B14F-4D97-AF65-F5344CB8AC3E}">
        <p14:creationId xmlns:p14="http://schemas.microsoft.com/office/powerpoint/2010/main" val="268431844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6BCCE-7052-5824-68EE-3AC2222AD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1E216996-8F00-0DAC-7C9D-18E730A3EE75}"/>
              </a:ext>
            </a:extLst>
          </p:cNvPr>
          <p:cNvSpPr/>
          <p:nvPr/>
        </p:nvSpPr>
        <p:spPr>
          <a:xfrm>
            <a:off x="952498" y="842847"/>
            <a:ext cx="34870123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7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7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java.nio.Buffer</a:t>
            </a:r>
            <a:r>
              <a:rPr lang="en-US" sz="7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not the same as buffers used by IO Buffered Streams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0C9CC3C7-B697-8614-EF39-857D3606FD7D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9CD05FB3-3BCC-CE14-748E-369A4270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04C98C59-BE55-21AA-4706-D12C9F76E896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A4D654D8-DD0D-187C-CEE5-7AE31B01CC13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 of NIO Channels and Buffers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C84777-563E-4749-2934-D96914AC6CBD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java.nio.Buffer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be both readable and writeable.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change it's state using the flip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other significant differences.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EE784D-0DC7-155F-55E0-DDCF88AEF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14813"/>
              </p:ext>
            </p:extLst>
          </p:nvPr>
        </p:nvGraphicFramePr>
        <p:xfrm>
          <a:off x="952498" y="9440508"/>
          <a:ext cx="34782670" cy="5918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837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405467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3129621">
                  <a:extLst>
                    <a:ext uri="{9D8B030D-6E8A-4147-A177-3AD203B41FA5}">
                      <a16:colId xmlns:a16="http://schemas.microsoft.com/office/drawing/2014/main" val="1252463305"/>
                    </a:ext>
                  </a:extLst>
                </a:gridCol>
              </a:tblGrid>
              <a:tr h="1483540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Feature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InputStream</a:t>
                      </a: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/</a:t>
                      </a:r>
                      <a:r>
                        <a:rPr lang="en-US" sz="54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OutputStream</a:t>
                      </a: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buffer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java.nio.Buffer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5582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Performance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Slower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Faster for bulk transfers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50912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Control &amp; Flexibility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Limited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Fine-grained control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029997"/>
                  </a:ext>
                </a:extLst>
              </a:tr>
              <a:tr h="147045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Integration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Stream-based APIs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Low-level I/O, NIO channels, networks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252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6336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19C50-CE3A-3113-C649-49356ECC0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>
            <a:extLst>
              <a:ext uri="{FF2B5EF4-FFF2-40B4-BE49-F238E27FC236}">
                <a16:creationId xmlns:a16="http://schemas.microsoft.com/office/drawing/2014/main" id="{812C822B-D16F-B049-81C6-A19715A1619F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12C9F665-7A4B-0680-6510-C4C0D501E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E770428E-B63E-6E5F-DCD6-C7FEE8D0FEE8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4B1333A6-A009-6FDD-50C3-EAA9EB272EF3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 of NIO Channels and Buffers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3D3A4E-C0FB-1297-9A60-B1B3D766C5CC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Aside from its content, the essential properties of a buffer are its capacity, limit, and position: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9D7B37-8A27-7D77-A35D-F226EDCF5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124405"/>
              </p:ext>
            </p:extLst>
          </p:nvPr>
        </p:nvGraphicFramePr>
        <p:xfrm>
          <a:off x="952499" y="7329812"/>
          <a:ext cx="34782669" cy="5918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6086">
                  <a:extLst>
                    <a:ext uri="{9D8B030D-6E8A-4147-A177-3AD203B41FA5}">
                      <a16:colId xmlns:a16="http://schemas.microsoft.com/office/drawing/2014/main" val="4087221351"/>
                    </a:ext>
                  </a:extLst>
                </a:gridCol>
                <a:gridCol w="724410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052682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0775648">
                  <a:extLst>
                    <a:ext uri="{9D8B030D-6E8A-4147-A177-3AD203B41FA5}">
                      <a16:colId xmlns:a16="http://schemas.microsoft.com/office/drawing/2014/main" val="1252463305"/>
                    </a:ext>
                  </a:extLst>
                </a:gridCol>
              </a:tblGrid>
              <a:tr h="1483540">
                <a:tc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Max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12381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Mutable?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5582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Capacity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Set when allocated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50912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Limit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&lt;= Capacity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029997"/>
                  </a:ext>
                </a:extLst>
              </a:tr>
              <a:tr h="147045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Position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&lt;=Limit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252130"/>
                  </a:ext>
                </a:extLst>
              </a:tr>
            </a:tbl>
          </a:graphicData>
        </a:graphic>
      </p:graphicFrame>
      <p:sp>
        <p:nvSpPr>
          <p:cNvPr id="3" name="Shape 126">
            <a:extLst>
              <a:ext uri="{FF2B5EF4-FFF2-40B4-BE49-F238E27FC236}">
                <a16:creationId xmlns:a16="http://schemas.microsoft.com/office/drawing/2014/main" id="{DB084312-083E-6E5E-E908-363DECD3C324}"/>
              </a:ext>
            </a:extLst>
          </p:cNvPr>
          <p:cNvSpPr/>
          <p:nvPr/>
        </p:nvSpPr>
        <p:spPr>
          <a:xfrm>
            <a:off x="952498" y="459786"/>
            <a:ext cx="1124827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Buffer Properties</a:t>
            </a:r>
          </a:p>
        </p:txBody>
      </p:sp>
    </p:spTree>
    <p:extLst>
      <p:ext uri="{BB962C8B-B14F-4D97-AF65-F5344CB8AC3E}">
        <p14:creationId xmlns:p14="http://schemas.microsoft.com/office/powerpoint/2010/main" val="203313294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8CD0A-1BE3-B37C-533E-9DA9699C5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>
            <a:extLst>
              <a:ext uri="{FF2B5EF4-FFF2-40B4-BE49-F238E27FC236}">
                <a16:creationId xmlns:a16="http://schemas.microsoft.com/office/drawing/2014/main" id="{3BCFC8F4-68C0-BDA3-A3DC-E55197F2CE06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F5507428-0A93-ACCE-7ADC-75C03023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C071CFF4-0BC5-0547-C697-4592C354B431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9965B40C-4900-5888-C4A8-BD6AC29C9DEA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 of NIO Channels and Buffers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C3A046-B723-96D2-1584-11A53FA4D9A3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Typically,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ByteBuffer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the best choice for Socket Channels.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Socket channels operate at the byte level, transmitting raw data without inherent character encoding.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ByteBuffer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directly aligns with this model, making it a natural fit for efficient data transfer.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CharBuffer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while useful for character-based operations, introduces an extra layer of encoding and decoding, potentially impacting performance.</a:t>
            </a:r>
          </a:p>
        </p:txBody>
      </p:sp>
      <p:sp>
        <p:nvSpPr>
          <p:cNvPr id="3" name="Shape 126">
            <a:extLst>
              <a:ext uri="{FF2B5EF4-FFF2-40B4-BE49-F238E27FC236}">
                <a16:creationId xmlns:a16="http://schemas.microsoft.com/office/drawing/2014/main" id="{7DD3A622-C770-534A-5735-484F74DD0D2F}"/>
              </a:ext>
            </a:extLst>
          </p:cNvPr>
          <p:cNvSpPr/>
          <p:nvPr/>
        </p:nvSpPr>
        <p:spPr>
          <a:xfrm>
            <a:off x="952498" y="459786"/>
            <a:ext cx="1657665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ByteBuffer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vs.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CharBuffer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57360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631</Words>
  <Application>Microsoft Office PowerPoint</Application>
  <PresentationFormat>Custom</PresentationFormat>
  <Paragraphs>81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169</cp:revision>
  <dcterms:modified xsi:type="dcterms:W3CDTF">2024-03-13T02:43:13Z</dcterms:modified>
</cp:coreProperties>
</file>