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60000-3BA7-C026-5DA6-4ECB0791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5A81DF-80A1-909F-5344-A6D193E30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3195A-A64D-B77F-E323-1B1D2BF6E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1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FE371-3AD8-BDEB-EB89-71CE7E84D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DEF979-E93D-03E1-38F2-40D71DD086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5B6087-BCB1-1388-11BE-D6F6FCD19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7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6369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UDP Benefits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UDP Client Server with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DatagramSocket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using UDP, there's no handshaking at all, and the destination host, which may or may not be a server, doesn't send a response to the message sender.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use it when you don't need a reliable connection, or a two-way connection, or when speed is essential.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EB704-03B5-858E-7F53-C83952FC2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ECF1B49A-AC4F-7CCC-F917-89231A78A72A}"/>
              </a:ext>
            </a:extLst>
          </p:cNvPr>
          <p:cNvSpPr/>
          <p:nvPr/>
        </p:nvSpPr>
        <p:spPr>
          <a:xfrm>
            <a:off x="952498" y="459786"/>
            <a:ext cx="72391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Datagrams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14A4C7E3-884E-3E13-1D65-3A0FC769351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116E8291-5E1A-F527-2D33-A420F1354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4772E6B-AAF2-4D02-3760-18C1373A1DD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F9B6780F-B8E0-5047-B95E-C7064804C662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UDP Client Server with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DatagramSocket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9F14D1-A726-5CB1-28BC-6111B286E1B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UDP uses datagrams.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datagram is a self-contained message.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protocol to use will depend on the application that you're looking to write.</a:t>
            </a:r>
          </a:p>
        </p:txBody>
      </p:sp>
    </p:spTree>
    <p:extLst>
      <p:ext uri="{BB962C8B-B14F-4D97-AF65-F5344CB8AC3E}">
        <p14:creationId xmlns:p14="http://schemas.microsoft.com/office/powerpoint/2010/main" val="400628593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170FE-119D-AAA1-6D04-A45636498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67F32D9C-52AB-C930-2D3F-D6A2C8D48443}"/>
              </a:ext>
            </a:extLst>
          </p:cNvPr>
          <p:cNvSpPr/>
          <p:nvPr/>
        </p:nvSpPr>
        <p:spPr>
          <a:xfrm>
            <a:off x="952498" y="459786"/>
            <a:ext cx="237036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UDP Interactions are Connectionless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123A1D63-125F-6309-029E-A66D2A94A492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5112A886-8BF0-2BB9-9E91-067B6954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1053CE6-6CF0-7B08-1AD4-568C0A29B48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E8848361-D647-033B-EDC6-E82F3316B6C2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UDP Client Server with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DatagramSocket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DAD279-7F10-AADB-577A-7BCFFBDF026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communication between client and server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connection-less. 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no explicit connection establishment phase, like there is with a TCP handshake.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UDP sockets don't have to establish a persistent connection, in other words, before sending data.</a:t>
            </a:r>
          </a:p>
        </p:txBody>
      </p:sp>
    </p:spTree>
    <p:extLst>
      <p:ext uri="{BB962C8B-B14F-4D97-AF65-F5344CB8AC3E}">
        <p14:creationId xmlns:p14="http://schemas.microsoft.com/office/powerpoint/2010/main" val="135601930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154</Words>
  <Application>Microsoft Office PowerPoint</Application>
  <PresentationFormat>Custom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2024-02-23T04:01:42Z</dcterms:modified>
</cp:coreProperties>
</file>