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Exercise, Part 2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1A5A479-071B-8977-4170-E590E5CD2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57" y="3369606"/>
            <a:ext cx="24368286" cy="138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2022-11-21T14:28:32Z</dcterms:modified>
</cp:coreProperties>
</file>