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2"/>
    <p:sldId id="281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3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5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76475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Minimum Element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Minimum Element Challenge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0A6FCB-420B-2FB5-A476-8BFBD38E12DE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marR="0" lvl="0" indent="-85725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Write a method called </a:t>
            </a:r>
            <a:r>
              <a:rPr kumimoji="0" lang="en-US" sz="6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readIntegers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 that reads a comma delimited list of numbers entered by the user from the console, and then returns an 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array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 containing the numbers that were entered.</a:t>
            </a:r>
          </a:p>
          <a:p>
            <a:pPr marL="857250" marR="0" lvl="0" indent="-85725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Next, write a method called </a:t>
            </a:r>
            <a:r>
              <a:rPr kumimoji="0" lang="en-US" sz="6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findMin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 that takes the array as an argument and returns the 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minimum value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 found in that 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array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01699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76475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Minimum Element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Minimum Element Challenge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E93AD1-6AB2-0A07-43FE-601DF87D8518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marR="0" lvl="0" indent="-85725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In the 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main method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:</a:t>
            </a:r>
          </a:p>
          <a:p>
            <a:pPr marL="1936800" marR="0" lvl="0" indent="-85725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Call the 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method </a:t>
            </a:r>
            <a:r>
              <a:rPr kumimoji="0" lang="en-US" sz="6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readIntegers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 to get the array of integers from the user, and print these out using a method found in </a:t>
            </a:r>
            <a:r>
              <a:rPr kumimoji="0" lang="en-US" sz="6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java.util.Arrays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.  </a:t>
            </a:r>
          </a:p>
          <a:p>
            <a:pPr marL="1936800" marR="0" lvl="0" indent="-85725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Next, call the </a:t>
            </a:r>
            <a:r>
              <a:rPr kumimoji="0" lang="en-US" sz="6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findMin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 method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, passing the 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array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, returned from the call to the </a:t>
            </a:r>
            <a:r>
              <a:rPr kumimoji="0" lang="en-US" sz="6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readIntegers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 method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.</a:t>
            </a:r>
          </a:p>
          <a:p>
            <a:pPr marL="1936800" marR="0" lvl="0" indent="-85725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Print the 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minimum element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 in the 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array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, which should be returned from the </a:t>
            </a:r>
            <a:r>
              <a:rPr kumimoji="0" lang="en-US" sz="6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findMin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 method.</a:t>
            </a:r>
          </a:p>
          <a:p>
            <a:pPr marL="857250" marR="0" lvl="0" indent="-85725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A tip here. Assume that the user will only enter numbers, so you don't need to do any validation for the console input.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3860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172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2024-06-27T05:51:49Z</dcterms:modified>
</cp:coreProperties>
</file>