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3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1990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802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is to create an interactive console program, with a menu of options as shown here, and functionality that I will describe now: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Scanner class, solicit a menu choice, 0, 1, or 2, and process the item accordingly.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8228-FCAA-914D-C1FF-6171D7B0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896524"/>
            <a:ext cx="19514286" cy="6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336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1990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Part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51CD0-067C-44B5-ED28-9CF92E38F28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list will be a grocery list and should be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use methods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add items, remove items, check if an item is already in the list, and print a sorted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print the list, sorted alphabetically, after each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shouldn't allow duplicate items in the list.</a:t>
            </a:r>
          </a:p>
        </p:txBody>
      </p:sp>
    </p:spTree>
    <p:extLst>
      <p:ext uri="{BB962C8B-B14F-4D97-AF65-F5344CB8AC3E}">
        <p14:creationId xmlns:p14="http://schemas.microsoft.com/office/powerpoint/2010/main" val="406902973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136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2024-07-04T06:15:53Z</dcterms:modified>
</cp:coreProperties>
</file>