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82" r:id="rId3"/>
    <p:sldId id="283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31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9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3626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Challenge, Continued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Now, I'll create the interactive part of our program, with the menu items shown below.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use a Scanner to get input from the user and use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ListIterator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move back and forth through the itinerary.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815632-1CF5-5BA4-9D78-FFF7E439AD6C}"/>
              </a:ext>
            </a:extLst>
          </p:cNvPr>
          <p:cNvSpPr/>
          <p:nvPr/>
        </p:nvSpPr>
        <p:spPr>
          <a:xfrm>
            <a:off x="952498" y="5527607"/>
            <a:ext cx="18249604" cy="6624021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0B5339-5E4A-744F-944C-F5A25B86A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317" y="5754717"/>
            <a:ext cx="17316293" cy="616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C09DA4A-DCFB-653E-4E9A-EACF52015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156" y="1568352"/>
            <a:ext cx="19585689" cy="10283362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42293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Reversing Directions in a List Iterator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Challenge, Continued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0972798"/>
            <a:ext cx="34782670" cy="720868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I show the three B or back menu items, each calling the previous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leaves our cursor position, shown as an orange arrow, positioned between Adelaide and Alice Springs.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decided to go forward, we called the next method from this cursor position and that gave us Alice Springs.</a:t>
            </a:r>
          </a:p>
        </p:txBody>
      </p:sp>
    </p:spTree>
    <p:extLst>
      <p:ext uri="{BB962C8B-B14F-4D97-AF65-F5344CB8AC3E}">
        <p14:creationId xmlns:p14="http://schemas.microsoft.com/office/powerpoint/2010/main" val="167728512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C09DA4A-DCFB-653E-4E9A-EACF52015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156" y="1568352"/>
            <a:ext cx="19585689" cy="10283362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42293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Reversing Directions in a List Iterator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Challenge, Continued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0972798"/>
            <a:ext cx="34782670" cy="720868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change directions, we have to compensate for the cursor being ahead of where we want it to be.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we have to make the call, either next or previous, twice.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time to adjust the cursor, and the second time to get the element.</a:t>
            </a:r>
          </a:p>
        </p:txBody>
      </p:sp>
    </p:spTree>
    <p:extLst>
      <p:ext uri="{BB962C8B-B14F-4D97-AF65-F5344CB8AC3E}">
        <p14:creationId xmlns:p14="http://schemas.microsoft.com/office/powerpoint/2010/main" val="39046556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191</Words>
  <Application>Microsoft Office PowerPoint</Application>
  <PresentationFormat>Custom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2024-07-10T03:50:19Z</dcterms:modified>
</cp:coreProperties>
</file>