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36576000" cy="20574000"/>
  <p:notesSz cx="6858000" cy="9144000"/>
  <p:embeddedFontLst>
    <p:embeddedFont>
      <p:font typeface="Helvetica Neue" pitchFamily="50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QzqVFx2vcJIj2W8i70zVWbEEB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21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02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18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6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2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2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501" y="459775"/>
            <a:ext cx="29680800" cy="3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What's left to know about Generics?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endParaRPr sz="10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 classes as reference types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EEBA0-0679-F611-459A-BA1410495DE7}"/>
              </a:ext>
            </a:extLst>
          </p:cNvPr>
          <p:cNvSpPr/>
          <p:nvPr/>
        </p:nvSpPr>
        <p:spPr>
          <a:xfrm>
            <a:off x="952499" y="4285904"/>
            <a:ext cx="3478266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next few videos, I want to cover the following topics.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generic references that use type arguments, declared in method parameters and local variables.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generic methods, apart from generic classes.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wildcards in the type argument.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static methods with generic types.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multiple upper bounds.</a:t>
            </a:r>
          </a:p>
        </p:txBody>
      </p:sp>
    </p:spTree>
    <p:extLst>
      <p:ext uri="{BB962C8B-B14F-4D97-AF65-F5344CB8AC3E}">
        <p14:creationId xmlns:p14="http://schemas.microsoft.com/office/powerpoint/2010/main" val="327396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22241666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isn't inheritance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endParaRPr sz="10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 classes as reference types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2705880"/>
            <a:ext cx="14219075" cy="1617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know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LPAStudent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inherits from Student, and we can pass an instance of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LPAStudent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any method, or assign it to any reference type, declared with the type of Student.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also know that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ArrayList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implements List, and we can pass an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ArrayList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a method or assign it to a reference of the List type, and we saw this in both cases for our Student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ArrayList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why can't we pass an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ArrayList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of LPA Student, to the method parameter that's declared as a List of Student?</a:t>
            </a:r>
            <a:endParaRPr lang="en-US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C4DF36B-4EDF-D63D-EAE8-C63492420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7" t="9859" r="4141" b="9600"/>
          <a:stretch/>
        </p:blipFill>
        <p:spPr>
          <a:xfrm>
            <a:off x="15662116" y="5768566"/>
            <a:ext cx="20372711" cy="90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5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BCF9429-AD7F-BF90-BF66-E073AEAA5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7" t="9859" r="4141" b="9600"/>
          <a:stretch/>
        </p:blipFill>
        <p:spPr>
          <a:xfrm>
            <a:off x="15662116" y="5768566"/>
            <a:ext cx="20372711" cy="9036868"/>
          </a:xfrm>
          <a:prstGeom prst="rect">
            <a:avLst/>
          </a:prstGeom>
        </p:spPr>
      </p:pic>
      <p:sp>
        <p:nvSpPr>
          <p:cNvPr id="76" name="Google Shape;76;p3"/>
          <p:cNvSpPr/>
          <p:nvPr/>
        </p:nvSpPr>
        <p:spPr>
          <a:xfrm>
            <a:off x="952498" y="459786"/>
            <a:ext cx="22241666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isn't inheritance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endParaRPr sz="10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" name="Google Shape;77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" name="Google Shape;80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 classes as reference types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952501" y="2705880"/>
            <a:ext cx="14331041" cy="1522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Surely, if an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LPAStudent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Student, a List of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LPAStudent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ultimately a List of Student.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endParaRPr lang="en-US"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It's very natural to assume that a method that takes a List with Students should accept a List with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LPAStudents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because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LPAStudent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Student after all.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that's not how it works.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used as reference types, a container of one type has no relationship to the same container of another type, even if the contained types do have a relationship.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74736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280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Open Sans</vt:lpstr>
      <vt:lpstr>Helvetica Neue</vt:lpstr>
      <vt:lpstr>Helvetica Neue Light</vt:lpstr>
      <vt:lpstr>Arial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3</cp:revision>
  <dcterms:modified xsi:type="dcterms:W3CDTF">2024-08-06T06:24:19Z</dcterms:modified>
</cp:coreProperties>
</file>