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8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6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2266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Bills Burgers with Inner Classes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Inner Classes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00701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another inner class, called Burger.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should be a specialized Item, and should also include a list of toppings, also Items.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Remember Items have a name, type, price, and methods to convert prices.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 a user to add toppings using the Meal class, which it should then delegate to its burger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 toppings to be added with a method that allows for a variable number of Strings to be entered, representing the toppings selected.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 toppings to be priced differently, some are free, some have an additional cost.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the toppings out along with the burger information.</a:t>
            </a:r>
          </a:p>
        </p:txBody>
      </p:sp>
    </p:spTree>
    <p:extLst>
      <p:ext uri="{BB962C8B-B14F-4D97-AF65-F5344CB8AC3E}">
        <p14:creationId xmlns:p14="http://schemas.microsoft.com/office/powerpoint/2010/main" val="282761205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127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2024-08-12T05:40:09Z</dcterms:modified>
</cp:coreProperties>
</file>