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3" r:id="rId2"/>
    <p:sldId id="284" r:id="rId3"/>
    <p:sldId id="285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24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9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4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54343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Nesting classes (or types) within another class (or type)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contain other types within the class body, such as other classes, interfaces, </a:t>
            </a:r>
            <a:r>
              <a:rPr lang="en-US" sz="6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records</a:t>
            </a:r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called nested types, or nested classes</a:t>
            </a:r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/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want to use nested classes when your classes are tightly coupled, meaning their functionality is interwoven</a:t>
            </a:r>
            <a:r>
              <a:rPr lang="en-PH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13569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32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PH" sz="108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Nested Classes</a:t>
            </a:r>
            <a:endParaRPr lang="en-US" sz="108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four different types of nested classes you can use in Java are: the static nested class, the inner class, a local class and an </a:t>
            </a:r>
            <a:r>
              <a:rPr lang="en-US" sz="64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anonymous class</a:t>
            </a:r>
            <a:r>
              <a:rPr lang="en-PH" sz="64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PH" sz="6400" dirty="0"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81EE4F-4B01-AC15-32F7-EC54E85C4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7068"/>
              </p:ext>
            </p:extLst>
          </p:nvPr>
        </p:nvGraphicFramePr>
        <p:xfrm>
          <a:off x="3531440" y="7693586"/>
          <a:ext cx="27432036" cy="923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82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663378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282463"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PH" sz="6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737618"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 nested class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declared in class body.  Much like a static field, access to this class is through the Class </a:t>
                      </a:r>
                      <a:r>
                        <a:rPr lang="en-PH" sz="4800" b="0" i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 identifier.</a:t>
                      </a:r>
                      <a:endParaRPr lang="en-PH" sz="4800" b="0" i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873746"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or inner class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declared in class body.  This type of class can only be accessed through an instance of the outer class.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2170359"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local class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declared within a method body.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2170359">
                <a:tc>
                  <a:txBody>
                    <a:bodyPr/>
                    <a:lstStyle/>
                    <a:p>
                      <a:pPr marL="0" marR="0" lvl="0" indent="0" algn="l" defTabSz="123818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anonymous class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3818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4800" b="0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unnamed class, declared and instantiated in same statement.</a:t>
                      </a:r>
                    </a:p>
                  </a:txBody>
                  <a:tcPr marL="95250" marR="95250" marT="66675" marB="6667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5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31691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83718"/>
            <a:ext cx="34180832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Restrictions for nested classes were removed in JDK16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/>
            <a:r>
              <a:rPr lang="en-PH" sz="450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858A4-F086-5BEB-7A9D-972DD56245B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JDK16, only static nested classes were allowed to have static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of JDK16, all four types of nested classes can have static members of any type, including static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next video, I'll start out talking about static nested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a lot to cover, so let's get started.</a:t>
            </a:r>
          </a:p>
        </p:txBody>
      </p:sp>
    </p:spTree>
    <p:extLst>
      <p:ext uri="{BB962C8B-B14F-4D97-AF65-F5344CB8AC3E}">
        <p14:creationId xmlns:p14="http://schemas.microsoft.com/office/powerpoint/2010/main" val="286255009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253</Words>
  <Application>Microsoft Office PowerPoint</Application>
  <PresentationFormat>Custom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173</cp:revision>
  <dcterms:modified xsi:type="dcterms:W3CDTF">2024-08-12T02:42:10Z</dcterms:modified>
</cp:coreProperties>
</file>