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79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41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35493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and Lambda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Reference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First, create an array of names, in mixed case, as you did in the Lambda Expression Challenge.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list of Function interfaces, or alternately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UnaryOperator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will contain all the operations you want executed on each name in your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something similar to what we did in the Lambda Expression challenge: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each name upper case,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 random middle initial,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 last name, which should be the reverse of the first.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 to this, add some custom transformations of your own.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35493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and Lambda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Reference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a mix of lambda expressions, and method references.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method that takes the name array, and the function list, and applies each function to each name, using the transform method on String, to do this.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changes should be applied to the original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sure you explore as many transformations as you can, trying as many different types of method references as you can think of.</a:t>
            </a:r>
          </a:p>
        </p:txBody>
      </p:sp>
    </p:spTree>
    <p:extLst>
      <p:ext uri="{BB962C8B-B14F-4D97-AF65-F5344CB8AC3E}">
        <p14:creationId xmlns:p14="http://schemas.microsoft.com/office/powerpoint/2010/main" val="379378295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199</Words>
  <Application>Microsoft Office PowerPoint</Application>
  <PresentationFormat>Custom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2023-02-27T07:30:46Z</dcterms:modified>
</cp:coreProperties>
</file>