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82" r:id="rId2"/>
    <p:sldId id="283" r:id="rId3"/>
    <p:sldId id="284" r:id="rId4"/>
    <p:sldId id="285" r:id="rId5"/>
  </p:sldIdLst>
  <p:sldSz cx="36576000" cy="20574000"/>
  <p:notesSz cx="6858000" cy="9144000"/>
  <p:defaultTextStyle>
    <a:defPPr marL="0" marR="0" indent="0" algn="l" defTabSz="1369222" rtl="0" fontAlgn="auto" latinLnBrk="1" hangingPunct="0">
      <a:lnSpc>
        <a:spcPct val="100000"/>
      </a:lnSpc>
      <a:spcBef>
        <a:spcPts val="0"/>
      </a:spcBef>
      <a:spcAft>
        <a:spcPts val="0"/>
      </a:spcAft>
      <a:buClrTx/>
      <a:buSzTx/>
      <a:buFontTx/>
      <a:buNone/>
      <a:tabLst/>
      <a:defRPr kumimoji="0" sz="2696" b="0" i="0" u="none" strike="noStrike" cap="none" spc="0" normalizeH="0" baseline="0">
        <a:ln>
          <a:noFill/>
        </a:ln>
        <a:solidFill>
          <a:srgbClr val="000000"/>
        </a:solidFill>
        <a:effectLst/>
        <a:uFillTx/>
      </a:defRPr>
    </a:defPPr>
    <a:lvl1pPr marL="0" marR="0" indent="0"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1pPr>
    <a:lvl2pPr marL="0" marR="0" indent="342306"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2pPr>
    <a:lvl3pPr marL="0" marR="0" indent="684612"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3pPr>
    <a:lvl4pPr marL="0" marR="0" indent="1026916"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4pPr>
    <a:lvl5pPr marL="0" marR="0" indent="1369222"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5pPr>
    <a:lvl6pPr marL="0" marR="0" indent="1711528"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6pPr>
    <a:lvl7pPr marL="0" marR="0" indent="2053834"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7pPr>
    <a:lvl8pPr marL="0" marR="0" indent="2396140"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8pPr>
    <a:lvl9pPr marL="0" marR="0" indent="2738446"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1E1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4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132" autoAdjust="0"/>
    <p:restoredTop sz="94660"/>
  </p:normalViewPr>
  <p:slideViewPr>
    <p:cSldViewPr snapToGrid="0">
      <p:cViewPr varScale="1">
        <p:scale>
          <a:sx n="52" d="100"/>
          <a:sy n="52" d="100"/>
        </p:scale>
        <p:origin x="1152" y="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381000" y="685800"/>
            <a:ext cx="6096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478303747"/>
      </p:ext>
    </p:extLst>
  </p:cSld>
  <p:clrMap bg1="lt1" tx1="dk1" bg2="lt2" tx2="dk2" accent1="accent1" accent2="accent2" accent3="accent3" accent4="accent4" accent5="accent5" accent6="accent6" hlink="hlink" folHlink="folHlink"/>
  <p:notesStyle>
    <a:lvl1pPr defTabSz="684612" latinLnBrk="0">
      <a:lnSpc>
        <a:spcPct val="117999"/>
      </a:lnSpc>
      <a:defRPr sz="3294">
        <a:latin typeface="Helvetica Neue"/>
        <a:ea typeface="Helvetica Neue"/>
        <a:cs typeface="Helvetica Neue"/>
        <a:sym typeface="Helvetica Neue"/>
      </a:defRPr>
    </a:lvl1pPr>
    <a:lvl2pPr indent="342306" defTabSz="684612" latinLnBrk="0">
      <a:lnSpc>
        <a:spcPct val="117999"/>
      </a:lnSpc>
      <a:defRPr sz="3294">
        <a:latin typeface="Helvetica Neue"/>
        <a:ea typeface="Helvetica Neue"/>
        <a:cs typeface="Helvetica Neue"/>
        <a:sym typeface="Helvetica Neue"/>
      </a:defRPr>
    </a:lvl2pPr>
    <a:lvl3pPr indent="684612" defTabSz="684612" latinLnBrk="0">
      <a:lnSpc>
        <a:spcPct val="117999"/>
      </a:lnSpc>
      <a:defRPr sz="3294">
        <a:latin typeface="Helvetica Neue"/>
        <a:ea typeface="Helvetica Neue"/>
        <a:cs typeface="Helvetica Neue"/>
        <a:sym typeface="Helvetica Neue"/>
      </a:defRPr>
    </a:lvl3pPr>
    <a:lvl4pPr indent="1026916" defTabSz="684612" latinLnBrk="0">
      <a:lnSpc>
        <a:spcPct val="117999"/>
      </a:lnSpc>
      <a:defRPr sz="3294">
        <a:latin typeface="Helvetica Neue"/>
        <a:ea typeface="Helvetica Neue"/>
        <a:cs typeface="Helvetica Neue"/>
        <a:sym typeface="Helvetica Neue"/>
      </a:defRPr>
    </a:lvl4pPr>
    <a:lvl5pPr indent="1369222" defTabSz="684612" latinLnBrk="0">
      <a:lnSpc>
        <a:spcPct val="117999"/>
      </a:lnSpc>
      <a:defRPr sz="3294">
        <a:latin typeface="Helvetica Neue"/>
        <a:ea typeface="Helvetica Neue"/>
        <a:cs typeface="Helvetica Neue"/>
        <a:sym typeface="Helvetica Neue"/>
      </a:defRPr>
    </a:lvl5pPr>
    <a:lvl6pPr indent="1711528" defTabSz="684612" latinLnBrk="0">
      <a:lnSpc>
        <a:spcPct val="117999"/>
      </a:lnSpc>
      <a:defRPr sz="3294">
        <a:latin typeface="Helvetica Neue"/>
        <a:ea typeface="Helvetica Neue"/>
        <a:cs typeface="Helvetica Neue"/>
        <a:sym typeface="Helvetica Neue"/>
      </a:defRPr>
    </a:lvl6pPr>
    <a:lvl7pPr indent="2053834" defTabSz="684612" latinLnBrk="0">
      <a:lnSpc>
        <a:spcPct val="117999"/>
      </a:lnSpc>
      <a:defRPr sz="3294">
        <a:latin typeface="Helvetica Neue"/>
        <a:ea typeface="Helvetica Neue"/>
        <a:cs typeface="Helvetica Neue"/>
        <a:sym typeface="Helvetica Neue"/>
      </a:defRPr>
    </a:lvl7pPr>
    <a:lvl8pPr indent="2396140" defTabSz="684612" latinLnBrk="0">
      <a:lnSpc>
        <a:spcPct val="117999"/>
      </a:lnSpc>
      <a:defRPr sz="3294">
        <a:latin typeface="Helvetica Neue"/>
        <a:ea typeface="Helvetica Neue"/>
        <a:cs typeface="Helvetica Neue"/>
        <a:sym typeface="Helvetica Neue"/>
      </a:defRPr>
    </a:lvl8pPr>
    <a:lvl9pPr indent="2738446" defTabSz="684612" latinLnBrk="0">
      <a:lnSpc>
        <a:spcPct val="117999"/>
      </a:lnSpc>
      <a:defRPr sz="3294">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582368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63770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377435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899046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Shape 20"/>
          <p:cNvSpPr>
            <a:spLocks noGrp="1"/>
          </p:cNvSpPr>
          <p:nvPr>
            <p:ph type="pic" idx="13"/>
          </p:nvPr>
        </p:nvSpPr>
        <p:spPr>
          <a:xfrm>
            <a:off x="4688955" y="1009652"/>
            <a:ext cx="27203402" cy="13106400"/>
          </a:xfrm>
          <a:prstGeom prst="rect">
            <a:avLst/>
          </a:prstGeom>
        </p:spPr>
        <p:txBody>
          <a:bodyPr lIns="91439" tIns="45719" rIns="91439" bIns="45719" anchor="t">
            <a:noAutofit/>
          </a:bodyPr>
          <a:lstStyle/>
          <a:p>
            <a:endParaRPr/>
          </a:p>
        </p:txBody>
      </p:sp>
      <p:sp>
        <p:nvSpPr>
          <p:cNvPr id="21" name="Shape 21"/>
          <p:cNvSpPr>
            <a:spLocks noGrp="1"/>
          </p:cNvSpPr>
          <p:nvPr>
            <p:ph type="title"/>
          </p:nvPr>
        </p:nvSpPr>
        <p:spPr>
          <a:xfrm>
            <a:off x="952500" y="14173202"/>
            <a:ext cx="34671000" cy="3009900"/>
          </a:xfrm>
          <a:prstGeom prst="rect">
            <a:avLst/>
          </a:prstGeom>
        </p:spPr>
        <p:txBody>
          <a:bodyPr anchor="b"/>
          <a:lstStyle/>
          <a:p>
            <a:r>
              <a:t>Title Text</a:t>
            </a:r>
          </a:p>
        </p:txBody>
      </p:sp>
      <p:sp>
        <p:nvSpPr>
          <p:cNvPr id="22" name="Shape 22"/>
          <p:cNvSpPr>
            <a:spLocks noGrp="1"/>
          </p:cNvSpPr>
          <p:nvPr>
            <p:ph type="body" sz="quarter" idx="1"/>
          </p:nvPr>
        </p:nvSpPr>
        <p:spPr>
          <a:xfrm>
            <a:off x="952500" y="17278351"/>
            <a:ext cx="34671000" cy="2381250"/>
          </a:xfrm>
          <a:prstGeom prst="rect">
            <a:avLst/>
          </a:prstGeom>
        </p:spPr>
        <p:txBody>
          <a:bodyPr anchor="t"/>
          <a:lstStyle>
            <a:lvl1pPr marL="0" indent="0" algn="ctr">
              <a:spcBef>
                <a:spcPts val="0"/>
              </a:spcBef>
              <a:buSzTx/>
              <a:buNone/>
              <a:defRPr sz="6600"/>
            </a:lvl1pPr>
            <a:lvl2pPr marL="0" indent="342882" algn="ctr">
              <a:spcBef>
                <a:spcPts val="0"/>
              </a:spcBef>
              <a:buSzTx/>
              <a:buNone/>
              <a:defRPr sz="6600"/>
            </a:lvl2pPr>
            <a:lvl3pPr marL="0" indent="685764" algn="ctr">
              <a:spcBef>
                <a:spcPts val="0"/>
              </a:spcBef>
              <a:buSzTx/>
              <a:buNone/>
              <a:defRPr sz="6600"/>
            </a:lvl3pPr>
            <a:lvl4pPr marL="0" indent="1028644" algn="ctr">
              <a:spcBef>
                <a:spcPts val="0"/>
              </a:spcBef>
              <a:buSzTx/>
              <a:buNone/>
              <a:defRPr sz="6600"/>
            </a:lvl4pPr>
            <a:lvl5pPr marL="0" indent="1371526" algn="ctr">
              <a:spcBef>
                <a:spcPts val="0"/>
              </a:spcBef>
              <a:buSzTx/>
              <a:buNone/>
              <a:defRPr sz="6600"/>
            </a:lvl5pPr>
          </a:lstStyle>
          <a:p>
            <a:r>
              <a:t>Body Level One</a:t>
            </a:r>
          </a:p>
          <a:p>
            <a:pPr lvl="1"/>
            <a:r>
              <a:t>Body Level Two</a:t>
            </a:r>
          </a:p>
          <a:p>
            <a:pPr lvl="2"/>
            <a:r>
              <a:t>Body Level Three</a:t>
            </a:r>
          </a:p>
          <a:p>
            <a:pPr lvl="3"/>
            <a:r>
              <a:t>Body Level Four</a:t>
            </a:r>
          </a:p>
          <a:p>
            <a:pPr lvl="4"/>
            <a:r>
              <a:t>Body Level Five</a:t>
            </a:r>
          </a:p>
        </p:txBody>
      </p:sp>
      <p:sp>
        <p:nvSpPr>
          <p:cNvPr id="23" name="Shape 2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Shape 102"/>
          <p:cNvSpPr>
            <a:spLocks noGrp="1"/>
          </p:cNvSpPr>
          <p:nvPr>
            <p:ph type="pic" idx="13"/>
          </p:nvPr>
        </p:nvSpPr>
        <p:spPr>
          <a:xfrm>
            <a:off x="0" y="2"/>
            <a:ext cx="36576000" cy="20574000"/>
          </a:xfrm>
          <a:prstGeom prst="rect">
            <a:avLst/>
          </a:prstGeom>
        </p:spPr>
        <p:txBody>
          <a:bodyPr lIns="91439" tIns="45719" rIns="91439" bIns="45719" anchor="t">
            <a:noAutofit/>
          </a:bodyPr>
          <a:lstStyle/>
          <a:p>
            <a:endParaRPr/>
          </a:p>
        </p:txBody>
      </p:sp>
      <p:sp>
        <p:nvSpPr>
          <p:cNvPr id="103" name="Shape 10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hape 11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Shape 30"/>
          <p:cNvSpPr>
            <a:spLocks noGrp="1"/>
          </p:cNvSpPr>
          <p:nvPr>
            <p:ph type="title"/>
          </p:nvPr>
        </p:nvSpPr>
        <p:spPr>
          <a:xfrm>
            <a:off x="2667000" y="6800852"/>
            <a:ext cx="31242000" cy="6972300"/>
          </a:xfrm>
          <a:prstGeom prst="rect">
            <a:avLst/>
          </a:prstGeom>
        </p:spPr>
        <p:txBody>
          <a:bodyPr/>
          <a:lstStyle/>
          <a:p>
            <a:r>
              <a:t>Title Text</a:t>
            </a:r>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Shape 38"/>
          <p:cNvSpPr>
            <a:spLocks noGrp="1"/>
          </p:cNvSpPr>
          <p:nvPr>
            <p:ph type="pic" sz="half" idx="13"/>
          </p:nvPr>
        </p:nvSpPr>
        <p:spPr>
          <a:xfrm>
            <a:off x="19748973" y="1657352"/>
            <a:ext cx="14287502" cy="17259300"/>
          </a:xfrm>
          <a:prstGeom prst="rect">
            <a:avLst/>
          </a:prstGeom>
        </p:spPr>
        <p:txBody>
          <a:bodyPr lIns="91439" tIns="45719" rIns="91439" bIns="45719" anchor="t">
            <a:noAutofit/>
          </a:bodyPr>
          <a:lstStyle/>
          <a:p>
            <a:endParaRPr/>
          </a:p>
        </p:txBody>
      </p:sp>
      <p:sp>
        <p:nvSpPr>
          <p:cNvPr id="39" name="Shape 39"/>
          <p:cNvSpPr>
            <a:spLocks noGrp="1"/>
          </p:cNvSpPr>
          <p:nvPr>
            <p:ph type="title"/>
          </p:nvPr>
        </p:nvSpPr>
        <p:spPr>
          <a:xfrm>
            <a:off x="2476503" y="1657350"/>
            <a:ext cx="15335250" cy="8420100"/>
          </a:xfrm>
          <a:prstGeom prst="rect">
            <a:avLst/>
          </a:prstGeom>
        </p:spPr>
        <p:txBody>
          <a:bodyPr anchor="b"/>
          <a:lstStyle>
            <a:lvl1pPr>
              <a:defRPr sz="12598"/>
            </a:lvl1pPr>
          </a:lstStyle>
          <a:p>
            <a:r>
              <a:t>Title Text</a:t>
            </a:r>
          </a:p>
        </p:txBody>
      </p:sp>
      <p:sp>
        <p:nvSpPr>
          <p:cNvPr id="40" name="Shape 40"/>
          <p:cNvSpPr>
            <a:spLocks noGrp="1"/>
          </p:cNvSpPr>
          <p:nvPr>
            <p:ph type="body" sz="quarter" idx="1"/>
          </p:nvPr>
        </p:nvSpPr>
        <p:spPr>
          <a:xfrm>
            <a:off x="2476503" y="10267950"/>
            <a:ext cx="15335250" cy="8648700"/>
          </a:xfrm>
          <a:prstGeom prst="rect">
            <a:avLst/>
          </a:prstGeom>
        </p:spPr>
        <p:txBody>
          <a:bodyPr anchor="t"/>
          <a:lstStyle>
            <a:lvl1pPr marL="0" indent="0" algn="ctr">
              <a:spcBef>
                <a:spcPts val="0"/>
              </a:spcBef>
              <a:buSzTx/>
              <a:buNone/>
              <a:defRPr sz="6600"/>
            </a:lvl1pPr>
            <a:lvl2pPr marL="0" indent="342882" algn="ctr">
              <a:spcBef>
                <a:spcPts val="0"/>
              </a:spcBef>
              <a:buSzTx/>
              <a:buNone/>
              <a:defRPr sz="6600"/>
            </a:lvl2pPr>
            <a:lvl3pPr marL="0" indent="685764" algn="ctr">
              <a:spcBef>
                <a:spcPts val="0"/>
              </a:spcBef>
              <a:buSzTx/>
              <a:buNone/>
              <a:defRPr sz="6600"/>
            </a:lvl3pPr>
            <a:lvl4pPr marL="0" indent="1028644" algn="ctr">
              <a:spcBef>
                <a:spcPts val="0"/>
              </a:spcBef>
              <a:buSzTx/>
              <a:buNone/>
              <a:defRPr sz="6600"/>
            </a:lvl4pPr>
            <a:lvl5pPr marL="0" indent="1371526" algn="ctr">
              <a:spcBef>
                <a:spcPts val="0"/>
              </a:spcBef>
              <a:buSzTx/>
              <a:buNone/>
              <a:defRPr sz="6600"/>
            </a:lvl5pPr>
          </a:lstStyle>
          <a:p>
            <a:r>
              <a:t>Body Level One</a:t>
            </a:r>
          </a:p>
          <a:p>
            <a:pPr lvl="1"/>
            <a:r>
              <a:t>Body Level Two</a:t>
            </a:r>
          </a:p>
          <a:p>
            <a:pPr lvl="2"/>
            <a:r>
              <a:t>Body Level Three</a:t>
            </a:r>
          </a:p>
          <a:p>
            <a:pPr lvl="3"/>
            <a:r>
              <a:t>Body Level Four</a:t>
            </a:r>
          </a:p>
          <a:p>
            <a:pPr lvl="4"/>
            <a:r>
              <a:t>Body Level Five</a:t>
            </a:r>
          </a:p>
        </p:txBody>
      </p:sp>
      <p:sp>
        <p:nvSpPr>
          <p:cNvPr id="41" name="Shape 4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Shape 48"/>
          <p:cNvSpPr>
            <a:spLocks noGrp="1"/>
          </p:cNvSpPr>
          <p:nvPr>
            <p:ph type="title"/>
          </p:nvPr>
        </p:nvSpPr>
        <p:spPr>
          <a:prstGeom prst="rect">
            <a:avLst/>
          </a:prstGeom>
        </p:spPr>
        <p:txBody>
          <a:bodyPr/>
          <a:lstStyle/>
          <a:p>
            <a:r>
              <a:t>Title Text</a:t>
            </a:r>
          </a:p>
        </p:txBody>
      </p:sp>
      <p:sp>
        <p:nvSpPr>
          <p:cNvPr id="49" name="Shape 4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Shape 56"/>
          <p:cNvSpPr>
            <a:spLocks noGrp="1"/>
          </p:cNvSpPr>
          <p:nvPr>
            <p:ph type="title"/>
          </p:nvPr>
        </p:nvSpPr>
        <p:spPr>
          <a:prstGeom prst="rect">
            <a:avLst/>
          </a:prstGeom>
        </p:spPr>
        <p:txBody>
          <a:bodyPr/>
          <a:lstStyle/>
          <a:p>
            <a:r>
              <a:t>Title Text</a:t>
            </a:r>
          </a:p>
        </p:txBody>
      </p:sp>
      <p:sp>
        <p:nvSpPr>
          <p:cNvPr id="57" name="Shape 57"/>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hape 5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Shape 65"/>
          <p:cNvSpPr>
            <a:spLocks noGrp="1"/>
          </p:cNvSpPr>
          <p:nvPr>
            <p:ph type="pic" sz="half" idx="13"/>
          </p:nvPr>
        </p:nvSpPr>
        <p:spPr>
          <a:xfrm>
            <a:off x="19754850" y="4857753"/>
            <a:ext cx="14287500" cy="13811250"/>
          </a:xfrm>
          <a:prstGeom prst="rect">
            <a:avLst/>
          </a:prstGeom>
        </p:spPr>
        <p:txBody>
          <a:bodyPr lIns="91439" tIns="45719" rIns="91439" bIns="45719" anchor="t">
            <a:noAutofit/>
          </a:bodyPr>
          <a:lstStyle/>
          <a:p>
            <a:endParaRPr/>
          </a:p>
        </p:txBody>
      </p:sp>
      <p:sp>
        <p:nvSpPr>
          <p:cNvPr id="66" name="Shape 66"/>
          <p:cNvSpPr>
            <a:spLocks noGrp="1"/>
          </p:cNvSpPr>
          <p:nvPr>
            <p:ph type="title"/>
          </p:nvPr>
        </p:nvSpPr>
        <p:spPr>
          <a:prstGeom prst="rect">
            <a:avLst/>
          </a:prstGeom>
        </p:spPr>
        <p:txBody>
          <a:bodyPr/>
          <a:lstStyle/>
          <a:p>
            <a:r>
              <a:t>Title Text</a:t>
            </a:r>
          </a:p>
        </p:txBody>
      </p:sp>
      <p:sp>
        <p:nvSpPr>
          <p:cNvPr id="67" name="Shape 67"/>
          <p:cNvSpPr>
            <a:spLocks noGrp="1"/>
          </p:cNvSpPr>
          <p:nvPr>
            <p:ph type="body" sz="half" idx="1"/>
          </p:nvPr>
        </p:nvSpPr>
        <p:spPr>
          <a:xfrm>
            <a:off x="2533650" y="4857753"/>
            <a:ext cx="15011400" cy="13811250"/>
          </a:xfrm>
          <a:prstGeom prst="rect">
            <a:avLst/>
          </a:prstGeom>
        </p:spPr>
        <p:txBody>
          <a:bodyPr/>
          <a:lstStyle>
            <a:lvl1pPr marL="838154" indent="-838154">
              <a:spcBef>
                <a:spcPts val="6750"/>
              </a:spcBef>
              <a:defRPr sz="6750"/>
            </a:lvl1pPr>
            <a:lvl2pPr marL="1676310" indent="-838154">
              <a:spcBef>
                <a:spcPts val="6750"/>
              </a:spcBef>
              <a:defRPr sz="6750"/>
            </a:lvl2pPr>
            <a:lvl3pPr marL="2514464" indent="-838154">
              <a:spcBef>
                <a:spcPts val="6750"/>
              </a:spcBef>
              <a:defRPr sz="6750"/>
            </a:lvl3pPr>
            <a:lvl4pPr marL="3352620" indent="-838154">
              <a:spcBef>
                <a:spcPts val="6750"/>
              </a:spcBef>
              <a:defRPr sz="6750"/>
            </a:lvl4pPr>
            <a:lvl5pPr marL="4190774" indent="-838154">
              <a:spcBef>
                <a:spcPts val="6750"/>
              </a:spcBef>
              <a:defRPr sz="6750"/>
            </a:lvl5pPr>
          </a:lstStyle>
          <a:p>
            <a:r>
              <a:t>Body Level One</a:t>
            </a:r>
          </a:p>
          <a:p>
            <a:pPr lvl="1"/>
            <a:r>
              <a:t>Body Level Two</a:t>
            </a:r>
          </a:p>
          <a:p>
            <a:pPr lvl="2"/>
            <a:r>
              <a:t>Body Level Three</a:t>
            </a:r>
          </a:p>
          <a:p>
            <a:pPr lvl="3"/>
            <a:r>
              <a:t>Body Level Four</a:t>
            </a:r>
          </a:p>
          <a:p>
            <a:pPr lvl="4"/>
            <a:r>
              <a:t>Body Level Five</a:t>
            </a:r>
          </a:p>
        </p:txBody>
      </p:sp>
      <p:sp>
        <p:nvSpPr>
          <p:cNvPr id="68" name="Shape 6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Shape 75"/>
          <p:cNvSpPr>
            <a:spLocks noGrp="1"/>
          </p:cNvSpPr>
          <p:nvPr>
            <p:ph type="body" idx="1"/>
          </p:nvPr>
        </p:nvSpPr>
        <p:spPr>
          <a:xfrm>
            <a:off x="2533650" y="2667001"/>
            <a:ext cx="31508700" cy="1522095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hape 7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Shape 83"/>
          <p:cNvSpPr>
            <a:spLocks noGrp="1"/>
          </p:cNvSpPr>
          <p:nvPr>
            <p:ph type="pic" sz="quarter" idx="13"/>
          </p:nvPr>
        </p:nvSpPr>
        <p:spPr>
          <a:xfrm>
            <a:off x="23641053" y="10572751"/>
            <a:ext cx="11106150" cy="8324850"/>
          </a:xfrm>
          <a:prstGeom prst="rect">
            <a:avLst/>
          </a:prstGeom>
        </p:spPr>
        <p:txBody>
          <a:bodyPr lIns="91439" tIns="45719" rIns="91439" bIns="45719" anchor="t">
            <a:noAutofit/>
          </a:bodyPr>
          <a:lstStyle/>
          <a:p>
            <a:endParaRPr/>
          </a:p>
        </p:txBody>
      </p:sp>
      <p:sp>
        <p:nvSpPr>
          <p:cNvPr id="84" name="Shape 84"/>
          <p:cNvSpPr>
            <a:spLocks noGrp="1"/>
          </p:cNvSpPr>
          <p:nvPr>
            <p:ph type="pic" sz="quarter" idx="14"/>
          </p:nvPr>
        </p:nvSpPr>
        <p:spPr>
          <a:xfrm>
            <a:off x="23641053" y="1695451"/>
            <a:ext cx="11106150" cy="8324850"/>
          </a:xfrm>
          <a:prstGeom prst="rect">
            <a:avLst/>
          </a:prstGeom>
        </p:spPr>
        <p:txBody>
          <a:bodyPr lIns="91439" tIns="45719" rIns="91439" bIns="45719" anchor="t">
            <a:noAutofit/>
          </a:bodyPr>
          <a:lstStyle/>
          <a:p>
            <a:endParaRPr/>
          </a:p>
        </p:txBody>
      </p:sp>
      <p:sp>
        <p:nvSpPr>
          <p:cNvPr id="85" name="Shape 85"/>
          <p:cNvSpPr>
            <a:spLocks noGrp="1"/>
          </p:cNvSpPr>
          <p:nvPr>
            <p:ph type="pic" idx="15"/>
          </p:nvPr>
        </p:nvSpPr>
        <p:spPr>
          <a:xfrm>
            <a:off x="1809750" y="1695451"/>
            <a:ext cx="21259800" cy="17202150"/>
          </a:xfrm>
          <a:prstGeom prst="rect">
            <a:avLst/>
          </a:prstGeom>
        </p:spPr>
        <p:txBody>
          <a:bodyPr lIns="91439" tIns="45719" rIns="91439" bIns="45719" anchor="t">
            <a:noAutofit/>
          </a:bodyPr>
          <a:lstStyle/>
          <a:p>
            <a:endParaRPr/>
          </a:p>
        </p:txBody>
      </p:sp>
      <p:sp>
        <p:nvSpPr>
          <p:cNvPr id="86" name="Shape 8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Shape 93"/>
          <p:cNvSpPr>
            <a:spLocks noGrp="1"/>
          </p:cNvSpPr>
          <p:nvPr>
            <p:ph type="body" sz="quarter" idx="13"/>
          </p:nvPr>
        </p:nvSpPr>
        <p:spPr>
          <a:xfrm>
            <a:off x="3581403" y="13430251"/>
            <a:ext cx="29432250" cy="979755"/>
          </a:xfrm>
          <a:prstGeom prst="rect">
            <a:avLst/>
          </a:prstGeom>
        </p:spPr>
        <p:txBody>
          <a:bodyPr anchor="t">
            <a:spAutoFit/>
          </a:bodyPr>
          <a:lstStyle>
            <a:lvl1pPr marL="0" indent="0" algn="ctr">
              <a:spcBef>
                <a:spcPts val="0"/>
              </a:spcBef>
              <a:buSzTx/>
              <a:buNone/>
              <a:defRPr sz="5700">
                <a:latin typeface="Helvetica"/>
                <a:ea typeface="Helvetica"/>
                <a:cs typeface="Helvetica"/>
                <a:sym typeface="Helvetica"/>
              </a:defRPr>
            </a:lvl1pPr>
          </a:lstStyle>
          <a:p>
            <a:r>
              <a:t>–Johnny Appleseed</a:t>
            </a:r>
          </a:p>
        </p:txBody>
      </p:sp>
      <p:sp>
        <p:nvSpPr>
          <p:cNvPr id="94" name="Shape 94"/>
          <p:cNvSpPr>
            <a:spLocks noGrp="1"/>
          </p:cNvSpPr>
          <p:nvPr>
            <p:ph type="body" sz="quarter" idx="14"/>
          </p:nvPr>
        </p:nvSpPr>
        <p:spPr>
          <a:xfrm>
            <a:off x="3581403" y="9083251"/>
            <a:ext cx="29432250" cy="1302601"/>
          </a:xfrm>
          <a:prstGeom prst="rect">
            <a:avLst/>
          </a:prstGeom>
        </p:spPr>
        <p:txBody>
          <a:bodyPr>
            <a:spAutoFit/>
          </a:bodyPr>
          <a:lstStyle>
            <a:lvl1pPr marL="0" indent="0" algn="ctr">
              <a:spcBef>
                <a:spcPts val="0"/>
              </a:spcBef>
              <a:buSzTx/>
              <a:buNone/>
            </a:lvl1pPr>
          </a:lstStyle>
          <a:p>
            <a:r>
              <a:t>“Type a quote here.” </a:t>
            </a:r>
          </a:p>
        </p:txBody>
      </p:sp>
      <p:sp>
        <p:nvSpPr>
          <p:cNvPr id="95" name="Shape 9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2533650" y="1428750"/>
            <a:ext cx="31508700" cy="34290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Title Text</a:t>
            </a:r>
          </a:p>
        </p:txBody>
      </p:sp>
      <p:sp>
        <p:nvSpPr>
          <p:cNvPr id="3" name="Shape 3"/>
          <p:cNvSpPr>
            <a:spLocks noGrp="1"/>
          </p:cNvSpPr>
          <p:nvPr>
            <p:ph type="body" idx="1"/>
          </p:nvPr>
        </p:nvSpPr>
        <p:spPr>
          <a:xfrm>
            <a:off x="2533650" y="4857753"/>
            <a:ext cx="31508700" cy="1381125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hape 4"/>
          <p:cNvSpPr>
            <a:spLocks noGrp="1"/>
          </p:cNvSpPr>
          <p:nvPr>
            <p:ph type="sldNum" sz="quarter" idx="2"/>
          </p:nvPr>
        </p:nvSpPr>
        <p:spPr>
          <a:xfrm>
            <a:off x="17880931" y="19621502"/>
            <a:ext cx="795089" cy="656590"/>
          </a:xfrm>
          <a:prstGeom prst="rect">
            <a:avLst/>
          </a:prstGeom>
          <a:ln w="12700">
            <a:miter lim="400000"/>
          </a:ln>
        </p:spPr>
        <p:txBody>
          <a:bodyPr wrap="none" lIns="50800" tIns="50800" rIns="50800" bIns="50800">
            <a:spAutoFit/>
          </a:bodyPr>
          <a:lstStyle>
            <a:lvl1pPr>
              <a:defRPr sz="36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ransition spd="med"/>
  <p:txStyles>
    <p:titleStyle>
      <a:lvl1pPr marL="0" marR="0" indent="0"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1pPr>
      <a:lvl2pPr marL="0" marR="0" indent="342882"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2pPr>
      <a:lvl3pPr marL="0" marR="0" indent="685764"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3pPr>
      <a:lvl4pPr marL="0" marR="0" indent="1028644"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4pPr>
      <a:lvl5pPr marL="0" marR="0" indent="1371526"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5pPr>
      <a:lvl6pPr marL="0" marR="0" indent="1714408"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6pPr>
      <a:lvl7pPr marL="0" marR="0" indent="2057290"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7pPr>
      <a:lvl8pPr marL="0" marR="0" indent="2400170"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8pPr>
      <a:lvl9pPr marL="0" marR="0" indent="2743052"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9pPr>
    </p:titleStyle>
    <p:bodyStyle>
      <a:lvl1pPr marL="952448"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1pPr>
      <a:lvl2pPr marL="1904898"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2pPr>
      <a:lvl3pPr marL="2857346"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3pPr>
      <a:lvl4pPr marL="3809796"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4pPr>
      <a:lvl5pPr marL="4762244"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5pPr>
      <a:lvl6pPr marL="5714692"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6pPr>
      <a:lvl7pPr marL="6667142"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7pPr>
      <a:lvl8pPr marL="7619590"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8pPr>
      <a:lvl9pPr marL="8572040"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9pPr>
    </p:bodyStyle>
    <p:otherStyle>
      <a:lvl1pPr marL="0" marR="0" indent="0"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1pPr>
      <a:lvl2pPr marL="0" marR="0" indent="342882"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2pPr>
      <a:lvl3pPr marL="0" marR="0" indent="685764"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3pPr>
      <a:lvl4pPr marL="0" marR="0" indent="1028644"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4pPr>
      <a:lvl5pPr marL="0" marR="0" indent="1371526"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5pPr>
      <a:lvl6pPr marL="0" marR="0" indent="1714408"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6pPr>
      <a:lvl7pPr marL="0" marR="0" indent="2057290"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7pPr>
      <a:lvl8pPr marL="0" marR="0" indent="2400170"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8pPr>
      <a:lvl9pPr marL="0" marR="0" indent="2743052"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30445835"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Set Operations Challenge - Task and Task Data</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Set Operations Challenge</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2836506"/>
            <a:ext cx="16271809" cy="15094800"/>
          </a:xfrm>
          <a:prstGeom prst="rect">
            <a:avLst/>
          </a:prstGeom>
        </p:spPr>
        <p:txBody>
          <a:bodyPr wrap="square">
            <a:normAutofit lnSpcReduction="10000"/>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class diagram shows you the two classes.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Task has five fields, two with </a:t>
            </a:r>
            <a:r>
              <a:rPr lang="en-US" sz="6400" dirty="0" err="1">
                <a:latin typeface="Open Sans" panose="020B0606030504020204" pitchFamily="34" charset="0"/>
                <a:ea typeface="Open Sans" panose="020B0606030504020204" pitchFamily="34" charset="0"/>
                <a:cs typeface="Open Sans" panose="020B0606030504020204" pitchFamily="34" charset="0"/>
              </a:rPr>
              <a:t>enum</a:t>
            </a:r>
            <a:r>
              <a:rPr lang="en-US" sz="6400" dirty="0">
                <a:latin typeface="Open Sans" panose="020B0606030504020204" pitchFamily="34" charset="0"/>
                <a:ea typeface="Open Sans" panose="020B0606030504020204" pitchFamily="34" charset="0"/>
                <a:cs typeface="Open Sans" panose="020B0606030504020204" pitchFamily="34" charset="0"/>
              </a:rPr>
              <a:t> types as shown.</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Task is unique by the project and description fields combined.</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Task implements comparable and is sorted by project then description.</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Some test data was set up on the </a:t>
            </a:r>
            <a:r>
              <a:rPr lang="en-US" sz="6400" dirty="0" err="1">
                <a:latin typeface="Open Sans" panose="020B0606030504020204" pitchFamily="34" charset="0"/>
                <a:ea typeface="Open Sans" panose="020B0606030504020204" pitchFamily="34" charset="0"/>
                <a:cs typeface="Open Sans" panose="020B0606030504020204" pitchFamily="34" charset="0"/>
              </a:rPr>
              <a:t>TaskData</a:t>
            </a:r>
            <a:r>
              <a:rPr lang="en-US" sz="6400" dirty="0">
                <a:latin typeface="Open Sans" panose="020B0606030504020204" pitchFamily="34" charset="0"/>
                <a:ea typeface="Open Sans" panose="020B0606030504020204" pitchFamily="34" charset="0"/>
                <a:cs typeface="Open Sans" panose="020B0606030504020204" pitchFamily="34" charset="0"/>
              </a:rPr>
              <a:t> class, and you can get this data by calling </a:t>
            </a:r>
            <a:r>
              <a:rPr lang="en-US" sz="6400" dirty="0" err="1">
                <a:latin typeface="Open Sans" panose="020B0606030504020204" pitchFamily="34" charset="0"/>
                <a:ea typeface="Open Sans" panose="020B0606030504020204" pitchFamily="34" charset="0"/>
                <a:cs typeface="Open Sans" panose="020B0606030504020204" pitchFamily="34" charset="0"/>
              </a:rPr>
              <a:t>TaskData</a:t>
            </a:r>
            <a:r>
              <a:rPr lang="en-US" sz="6400" err="1">
                <a:latin typeface="Open Sans" panose="020B0606030504020204" pitchFamily="34" charset="0"/>
                <a:ea typeface="Open Sans" panose="020B0606030504020204" pitchFamily="34" charset="0"/>
                <a:cs typeface="Open Sans" panose="020B0606030504020204" pitchFamily="34" charset="0"/>
              </a:rPr>
              <a:t>.</a:t>
            </a:r>
            <a:r>
              <a:rPr lang="en-US" sz="6400">
                <a:latin typeface="Open Sans" panose="020B0606030504020204" pitchFamily="34" charset="0"/>
                <a:ea typeface="Open Sans" panose="020B0606030504020204" pitchFamily="34" charset="0"/>
                <a:cs typeface="Open Sans" panose="020B0606030504020204" pitchFamily="34" charset="0"/>
              </a:rPr>
              <a:t>getTasks, </a:t>
            </a:r>
            <a:r>
              <a:rPr lang="en-US" sz="6400" dirty="0">
                <a:latin typeface="Open Sans" panose="020B0606030504020204" pitchFamily="34" charset="0"/>
                <a:ea typeface="Open Sans" panose="020B0606030504020204" pitchFamily="34" charset="0"/>
                <a:cs typeface="Open Sans" panose="020B0606030504020204" pitchFamily="34" charset="0"/>
              </a:rPr>
              <a:t>passing it the names, Ann, Bob, or Carol, or any other string, like "all", to get all tasks.</a:t>
            </a:r>
          </a:p>
        </p:txBody>
      </p:sp>
      <p:pic>
        <p:nvPicPr>
          <p:cNvPr id="3" name="Picture 2" descr="Application&#10;&#10;Description automatically generated with low confidence">
            <a:extLst>
              <a:ext uri="{FF2B5EF4-FFF2-40B4-BE49-F238E27FC236}">
                <a16:creationId xmlns:a16="http://schemas.microsoft.com/office/drawing/2014/main" id="{9B12B701-227E-FC52-6F63-265337737053}"/>
              </a:ext>
            </a:extLst>
          </p:cNvPr>
          <p:cNvPicPr>
            <a:picLocks noChangeAspect="1"/>
          </p:cNvPicPr>
          <p:nvPr/>
        </p:nvPicPr>
        <p:blipFill rotWithShape="1">
          <a:blip r:embed="rId4">
            <a:extLst>
              <a:ext uri="{28A0092B-C50C-407E-A947-70E740481C1C}">
                <a14:useLocalDpi xmlns:a14="http://schemas.microsoft.com/office/drawing/2010/main" val="0"/>
              </a:ext>
            </a:extLst>
          </a:blip>
          <a:srcRect l="1930" t="5444" r="3852" b="4551"/>
          <a:stretch/>
        </p:blipFill>
        <p:spPr>
          <a:xfrm>
            <a:off x="17461890" y="5393094"/>
            <a:ext cx="18161609" cy="9607033"/>
          </a:xfrm>
          <a:prstGeom prst="rect">
            <a:avLst/>
          </a:prstGeom>
        </p:spPr>
      </p:pic>
    </p:spTree>
    <p:extLst>
      <p:ext uri="{BB962C8B-B14F-4D97-AF65-F5344CB8AC3E}">
        <p14:creationId xmlns:p14="http://schemas.microsoft.com/office/powerpoint/2010/main" val="1051472238"/>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6844355"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Set Operations Challenge</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Set Operations Challenge</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Let's say that you're a new manager of a team that consists of three team members working under you, Ann, Bob, and Carol.</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Each of these developers is working on a set of tasks.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You've asked your developers to submit what they're working on to you.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 also have a master set of tasks, which your boss sent to you.</a:t>
            </a:r>
          </a:p>
        </p:txBody>
      </p:sp>
    </p:spTree>
    <p:extLst>
      <p:ext uri="{BB962C8B-B14F-4D97-AF65-F5344CB8AC3E}">
        <p14:creationId xmlns:p14="http://schemas.microsoft.com/office/powerpoint/2010/main" val="1822784520"/>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33050714"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Set Operations Challenge - Answer these questions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Set Operations Challenge</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You'll be using that data to answer the following questions.</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What is the full task list? This is the list of all tasks described by your manager, and any additional tasks the employees have, that may not be on that list.</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Which tasks are assigned to at least one of your 3 team members?</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Which tasks still need to be assigned? </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Which tasks are assigned to multiple employees?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To do some of this work, create three methods on your Main class.</a:t>
            </a:r>
          </a:p>
        </p:txBody>
      </p:sp>
    </p:spTree>
    <p:extLst>
      <p:ext uri="{BB962C8B-B14F-4D97-AF65-F5344CB8AC3E}">
        <p14:creationId xmlns:p14="http://schemas.microsoft.com/office/powerpoint/2010/main" val="3069051539"/>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33050714"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Set Operations Challenge - Answer these questions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Set Operations Challenge</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Be sure the Sets you pass to these methods don't mutate in these methods. In other words, return a new Set.</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Create a </a:t>
            </a:r>
            <a:r>
              <a:rPr lang="en-US" sz="6400" dirty="0" err="1">
                <a:latin typeface="Open Sans" panose="020B0606030504020204" pitchFamily="34" charset="0"/>
                <a:ea typeface="Open Sans" panose="020B0606030504020204" pitchFamily="34" charset="0"/>
                <a:cs typeface="Open Sans" panose="020B0606030504020204" pitchFamily="34" charset="0"/>
              </a:rPr>
              <a:t>getUnion</a:t>
            </a:r>
            <a:r>
              <a:rPr lang="en-US" sz="6400" dirty="0">
                <a:latin typeface="Open Sans" panose="020B0606030504020204" pitchFamily="34" charset="0"/>
                <a:ea typeface="Open Sans" panose="020B0606030504020204" pitchFamily="34" charset="0"/>
                <a:cs typeface="Open Sans" panose="020B0606030504020204" pitchFamily="34" charset="0"/>
              </a:rPr>
              <a:t> method, that takes a List of Sets and will return the union of all the Sets.  </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Create a </a:t>
            </a:r>
            <a:r>
              <a:rPr lang="en-US" sz="6400" dirty="0" err="1">
                <a:latin typeface="Open Sans" panose="020B0606030504020204" pitchFamily="34" charset="0"/>
                <a:ea typeface="Open Sans" panose="020B0606030504020204" pitchFamily="34" charset="0"/>
                <a:cs typeface="Open Sans" panose="020B0606030504020204" pitchFamily="34" charset="0"/>
              </a:rPr>
              <a:t>getIntersect</a:t>
            </a:r>
            <a:r>
              <a:rPr lang="en-US" sz="6400" dirty="0">
                <a:latin typeface="Open Sans" panose="020B0606030504020204" pitchFamily="34" charset="0"/>
                <a:ea typeface="Open Sans" panose="020B0606030504020204" pitchFamily="34" charset="0"/>
                <a:cs typeface="Open Sans" panose="020B0606030504020204" pitchFamily="34" charset="0"/>
              </a:rPr>
              <a:t> method, that takes two Sets and returns the intersection of the Sets.</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Create a </a:t>
            </a:r>
            <a:r>
              <a:rPr lang="en-US" sz="6400" dirty="0" err="1">
                <a:latin typeface="Open Sans" panose="020B0606030504020204" pitchFamily="34" charset="0"/>
                <a:ea typeface="Open Sans" panose="020B0606030504020204" pitchFamily="34" charset="0"/>
                <a:cs typeface="Open Sans" panose="020B0606030504020204" pitchFamily="34" charset="0"/>
              </a:rPr>
              <a:t>getDifference</a:t>
            </a:r>
            <a:r>
              <a:rPr lang="en-US" sz="6400" dirty="0">
                <a:latin typeface="Open Sans" panose="020B0606030504020204" pitchFamily="34" charset="0"/>
                <a:ea typeface="Open Sans" panose="020B0606030504020204" pitchFamily="34" charset="0"/>
                <a:cs typeface="Open Sans" panose="020B0606030504020204" pitchFamily="34" charset="0"/>
              </a:rPr>
              <a:t> method, that takes two Sets and removes the second argument's Set from the first.</a:t>
            </a:r>
          </a:p>
        </p:txBody>
      </p:sp>
    </p:spTree>
    <p:extLst>
      <p:ext uri="{BB962C8B-B14F-4D97-AF65-F5344CB8AC3E}">
        <p14:creationId xmlns:p14="http://schemas.microsoft.com/office/powerpoint/2010/main" val="1761134343"/>
      </p:ext>
    </p:extLst>
  </p:cSld>
  <p:clrMapOvr>
    <a:masterClrMapping/>
  </p:clrMapOvr>
  <p:transition spd="slow"/>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618</TotalTime>
  <Words>381</Words>
  <Application>Microsoft Office PowerPoint</Application>
  <PresentationFormat>Custom</PresentationFormat>
  <Paragraphs>31</Paragraphs>
  <Slides>4</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Helvetica</vt:lpstr>
      <vt:lpstr>Helvetica Light</vt:lpstr>
      <vt:lpstr>Helvetica Neue</vt:lpstr>
      <vt:lpstr>Open Sans</vt:lpstr>
      <vt:lpstr>White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Gigabyte</dc:creator>
  <cp:lastModifiedBy>Keane Hubert Ang</cp:lastModifiedBy>
  <cp:revision>166</cp:revision>
  <dcterms:modified xsi:type="dcterms:W3CDTF">2024-09-04T03:02:20Z</dcterms:modified>
</cp:coreProperties>
</file>