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5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9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a Theatre class that has a Set of Seats.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Seat class should be a nested class on the Theatre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Seat should be constructed with a row character and an integer that represents the seat number within the row.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Seat should have a String and a seat number, in the format 'A005', where A is the row number, and 005 is the seat number within the row, and it should be zero padded up to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digits.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Seat should also have a field,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indicating if the seat is reserved or not.</a:t>
            </a:r>
          </a:p>
        </p:txBody>
      </p:sp>
    </p:spTree>
    <p:extLst>
      <p:ext uri="{BB962C8B-B14F-4D97-AF65-F5344CB8AC3E}">
        <p14:creationId xmlns:p14="http://schemas.microsoft.com/office/powerpoint/2010/main" val="292281590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class should have three fields, theatre name, an integer for seats in each row, how many seats are in a single row in other words, and a field for the seats themselves.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last field should be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Theatre instance should be constructed with the theatre name, the number of rows in the theatre, and the number of seats total in the theatre.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simplicity, assume there are a uniform number of seats in every row, and the number of rows should never exceed 26, so the rows will be labeled A through Z.</a:t>
            </a:r>
          </a:p>
        </p:txBody>
      </p:sp>
    </p:spTree>
    <p:extLst>
      <p:ext uri="{BB962C8B-B14F-4D97-AF65-F5344CB8AC3E}">
        <p14:creationId xmlns:p14="http://schemas.microsoft.com/office/powerpoint/2010/main" val="5974336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29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Seating)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 the seats and number them, as part of the initialization of a Theatre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class should also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printSeatMap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prints each seat, with each row printed on a separate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allow a booking agent to reserve a single seat,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printedSeatMap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should show which seats are reserved.</a:t>
            </a:r>
          </a:p>
        </p:txBody>
      </p:sp>
    </p:spTree>
    <p:extLst>
      <p:ext uri="{BB962C8B-B14F-4D97-AF65-F5344CB8AC3E}">
        <p14:creationId xmlns:p14="http://schemas.microsoft.com/office/powerpoint/2010/main" val="182914858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74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an extra challenge, create a second method on Theatre, that lets an agent specify: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reservations being requested.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rows (from A to C for example, for front row seats).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seats (a number greater than or equal to 1, and less than or equal to the total number of rows per seat).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seats that get reserved should be contiguous within a row.</a:t>
            </a:r>
          </a:p>
        </p:txBody>
      </p:sp>
    </p:spTree>
    <p:extLst>
      <p:ext uri="{BB962C8B-B14F-4D97-AF65-F5344CB8AC3E}">
        <p14:creationId xmlns:p14="http://schemas.microsoft.com/office/powerpoint/2010/main" val="2086294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436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2024-09-05T02:19:05Z</dcterms:modified>
</cp:coreProperties>
</file>