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7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4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9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702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NavigableSet methods to get closest matches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methods shown on this slide take an element as an argument, and return an element in the Set, the closest match to the element passed.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DFAD5-2EB5-4D07-5E1B-1D1E3736F808}"/>
              </a:ext>
            </a:extLst>
          </p:cNvPr>
          <p:cNvGraphicFramePr>
            <a:graphicFrameLocks noGrp="1"/>
          </p:cNvGraphicFramePr>
          <p:nvPr/>
        </p:nvGraphicFramePr>
        <p:xfrm>
          <a:off x="1792015" y="7014109"/>
          <a:ext cx="32991971" cy="755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19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38446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799355">
                  <a:extLst>
                    <a:ext uri="{9D8B030D-6E8A-4147-A177-3AD203B41FA5}">
                      <a16:colId xmlns:a16="http://schemas.microsoft.com/office/drawing/2014/main" val="389210023"/>
                    </a:ext>
                  </a:extLst>
                </a:gridCol>
                <a:gridCol w="6779179">
                  <a:extLst>
                    <a:ext uri="{9D8B030D-6E8A-4147-A177-3AD203B41FA5}">
                      <a16:colId xmlns:a16="http://schemas.microsoft.com/office/drawing/2014/main" val="3406832618"/>
                    </a:ext>
                  </a:extLst>
                </a:gridCol>
                <a:gridCol w="6979777">
                  <a:extLst>
                    <a:ext uri="{9D8B030D-6E8A-4147-A177-3AD203B41FA5}">
                      <a16:colId xmlns:a16="http://schemas.microsoft.com/office/drawing/2014/main" val="4069626461"/>
                    </a:ext>
                  </a:extLst>
                </a:gridCol>
              </a:tblGrid>
              <a:tr h="1083322">
                <a:tc rowSpan="2"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Element passed as the argument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80000" algn="ctr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 From Methods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22845">
                <a:tc vMerge="1">
                  <a:txBody>
                    <a:bodyPr/>
                    <a:lstStyle/>
                    <a:p>
                      <a:pPr marL="180000" algn="l"/>
                      <a:endParaRPr lang="en-US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floor(E)  (&lt;=)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lower(E)  (&lt;)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ceiling(E) (&gt;=)	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higher(E)  (&gt;)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9662"/>
                  </a:ext>
                </a:extLst>
              </a:tr>
              <a:tr h="25705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 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Matched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Matched Element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8062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in 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&lt;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Next Element &gt; Element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 null if none found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9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9694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4719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subsets from a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 a subset of elements, backed by the original Set.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DFAD5-2EB5-4D07-5E1B-1D1E3736F808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629120"/>
          <a:ext cx="34782668" cy="1127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4824">
                  <a:extLst>
                    <a:ext uri="{9D8B030D-6E8A-4147-A177-3AD203B41FA5}">
                      <a16:colId xmlns:a16="http://schemas.microsoft.com/office/drawing/2014/main" val="389210023"/>
                    </a:ext>
                  </a:extLst>
                </a:gridCol>
                <a:gridCol w="5971592">
                  <a:extLst>
                    <a:ext uri="{9D8B030D-6E8A-4147-A177-3AD203B41FA5}">
                      <a16:colId xmlns:a16="http://schemas.microsoft.com/office/drawing/2014/main" val="3406832618"/>
                    </a:ext>
                  </a:extLst>
                </a:gridCol>
                <a:gridCol w="6866252">
                  <a:extLst>
                    <a:ext uri="{9D8B030D-6E8A-4147-A177-3AD203B41FA5}">
                      <a16:colId xmlns:a16="http://schemas.microsoft.com/office/drawing/2014/main" val="4069626461"/>
                    </a:ext>
                  </a:extLst>
                </a:gridCol>
              </a:tblGrid>
              <a:tr h="1512945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r>
                        <a:rPr lang="en-PH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ub</a:t>
                      </a:r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set methods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inclusive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9662"/>
                  </a:ext>
                </a:extLst>
              </a:tr>
              <a:tr h="262546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headSet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headSet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elements less than the passed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(unless inclusive is specifically included).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95720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tailSet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tailSet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inclusive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all elements greater than or equal to the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(unless inclusive is specifically included).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93330"/>
                  </a:ext>
                </a:extLst>
              </a:tr>
              <a:tr h="331354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subSet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fromInclusive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E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toInclusive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inclusive if not specified,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 if not specified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elements greater than or equal to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less than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toElement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4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123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21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would you use a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Closest match and subset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5448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provides several advantages due to its built-in functionality, especially compared to other Set implementations. However, it comes with a higher performance cost.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using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when: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a moderate number of elements.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a collection that is automatically sorted and remains sorted as elements are added or removed.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ensure that no duplicate elements are stored.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such cases,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strong alternative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especially when you need both sorting and uniqueness.</a:t>
            </a:r>
          </a:p>
        </p:txBody>
      </p:sp>
    </p:spTree>
    <p:extLst>
      <p:ext uri="{BB962C8B-B14F-4D97-AF65-F5344CB8AC3E}">
        <p14:creationId xmlns:p14="http://schemas.microsoft.com/office/powerpoint/2010/main" val="19956934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399</Words>
  <Application>Microsoft Office PowerPoint</Application>
  <PresentationFormat>Custom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2024-09-04T05:09:19Z</dcterms:modified>
</cp:coreProperties>
</file>