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78" r:id="rId2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83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863196"/>
            <a:ext cx="35365451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7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Challenge: Write Immutable classes for a Bank Account and a Bank Customer</a:t>
            </a:r>
            <a:endParaRPr lang="en-US" sz="7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Challenge: Write your own immutable classes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862014"/>
            <a:ext cx="34782670" cy="1506929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challenge, you should create a </a:t>
            </a:r>
            <a:r>
              <a:rPr lang="en-US" sz="6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BankAccount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should have a type, indicating the type of account, like Checking or Savings or some other type.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should have a balance, the initial dollar amount in the account.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should also create a </a:t>
            </a:r>
            <a:r>
              <a:rPr lang="en-US" sz="6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BankCustomer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 that has a customer name, a customer id, and a List of accounts.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should use the techniques I discussed in the last videos, to design these classes.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a couple of instances of bank customers, confirming that you can't change a customer's data at all, after it's initialized.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a subclass of the bank customer and confirm that the subclass can't tamper with the customer's data as well.</a:t>
            </a:r>
          </a:p>
        </p:txBody>
      </p:sp>
    </p:spTree>
    <p:extLst>
      <p:ext uri="{BB962C8B-B14F-4D97-AF65-F5344CB8AC3E}">
        <p14:creationId xmlns:p14="http://schemas.microsoft.com/office/powerpoint/2010/main" val="3993491661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154</Words>
  <Application>Microsoft Office PowerPoint</Application>
  <PresentationFormat>Custom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Helvetica</vt:lpstr>
      <vt:lpstr>Helvetica Light</vt:lpstr>
      <vt:lpstr>Helvetica Neue</vt:lpstr>
      <vt:lpstr>Open Sans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166</cp:revision>
  <dcterms:modified xsi:type="dcterms:W3CDTF">2024-09-19T02:52:39Z</dcterms:modified>
</cp:coreProperties>
</file>